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6.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7.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8.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9.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0.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11.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12.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071" r:id="rId5"/>
    <p:sldMasterId id="2147484093" r:id="rId6"/>
    <p:sldMasterId id="2147484141" r:id="rId7"/>
    <p:sldMasterId id="2147484144" r:id="rId8"/>
    <p:sldMasterId id="2147484282" r:id="rId9"/>
    <p:sldMasterId id="2147484328" r:id="rId10"/>
    <p:sldMasterId id="2147484377" r:id="rId11"/>
    <p:sldMasterId id="2147484515" r:id="rId12"/>
    <p:sldMasterId id="2147484581" r:id="rId13"/>
    <p:sldMasterId id="2147484589" r:id="rId14"/>
    <p:sldMasterId id="2147488537" r:id="rId15"/>
    <p:sldMasterId id="2147488638" r:id="rId16"/>
  </p:sldMasterIdLst>
  <p:notesMasterIdLst>
    <p:notesMasterId r:id="rId23"/>
  </p:notesMasterIdLst>
  <p:sldIdLst>
    <p:sldId id="2147480464" r:id="rId17"/>
    <p:sldId id="2147480465" r:id="rId18"/>
    <p:sldId id="2147480466" r:id="rId19"/>
    <p:sldId id="2147480467" r:id="rId20"/>
    <p:sldId id="2147480469" r:id="rId21"/>
    <p:sldId id="21474804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Security at Microsoft Ignite" id="{C54076DD-3891-4CE9-890E-A3FA49DC902D}">
          <p14:sldIdLst/>
        </p14:section>
        <p14:section name="Weekly Riddles" id="{CA4607DC-2409-4088-8800-7A6B0FE95F01}">
          <p14:sldIdLst>
            <p14:sldId id="2147480464"/>
            <p14:sldId id="2147480465"/>
            <p14:sldId id="2147480466"/>
            <p14:sldId id="2147480467"/>
            <p14:sldId id="2147480469"/>
            <p14:sldId id="214748046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23490E-4920-F3CB-F485-9825FF4E3D61}" name="Audrey Damrongsri (Wipro Designit Services Inc)" initials="" userId="S::v-audreyda@microsoft.com::e4b0909b-6306-485d-b2ac-d6af8ee30a8e" providerId="AD"/>
  <p188:author id="{FEAEC811-5DD0-05F8-AC37-93F371710C24}" name="Mykaela Gardner" initials="MG" userId="S::v-mygardner@microsoft.com::99407adc-ec40-4ed5-b7ed-70064344e92d" providerId="AD"/>
  <p188:author id="{26F11413-B2A6-21A5-3E93-F75731786C0D}" name="Andrew Conway" initials="AC" userId="S::aconway@microsoft.com::bd7c3a2f-68e7-4e4f-a737-6d95ba323b78" providerId="AD"/>
  <p188:author id="{0606C842-C80F-0C77-3058-7EAA7A2BB048}" name="Shilpa Bothra" initials="SB" userId="S::shbothr@microsoft.com::a511fe74-05cf-4fd1-9f2e-d7e7455b74ab" providerId="AD"/>
  <p188:author id="{005A4544-2B33-8F2D-7394-DAA3FAC55836}" name="Ali Marcellino (We Are Rosie LLC)" initials="AL" userId="S::v-alimarc@microsoft.com::3add9f87-f545-4bef-ae68-86a966db4e83" providerId="AD"/>
  <p188:author id="{6131A347-0442-A2AA-9E0B-5093A2FCEE4F}" name="Janice Le" initials="JL" userId="S::janicele@microsoft.com::79295ff3-0fc6-4b50-92c0-4b8640c866ed" providerId="AD"/>
  <p188:author id="{C3FE3F65-DFFB-26D2-AA7F-340E2CA05734}" name="Mia Reyes (SHE/HER)" initials="M(" userId="S::mireye@microsoft.com::0ef04aa6-cec1-45b8-b4f1-6d4b779ca71d" providerId="AD"/>
  <p188:author id="{EDEE3E6A-3446-3EEC-FBAE-BE23FA786346}" name="Jessica Afeku" initials="JA" userId="S::jeafeku@microsoft.com::5b3a2e95-a719-4b84-8c73-ec2eeee30f0f" providerId="AD"/>
  <p188:author id="{A9C1A471-71D7-BAC8-2BA1-6FED85FDEB74}" name="Kenneth Chardos (BRIDGE PARTNERS LLC)" initials="KC(PL" userId="S::v-kechardos@microsoft.com::cadc0fe1-8f93-4d2e-a487-184daf07c355" providerId="AD"/>
  <p188:author id="{073C2078-C269-19B3-1201-CF467C0AD410}" name="Raman Kalyan" initials="RK" userId="S::rakalyan@microsoft.com::1e725d43-ee23-49ba-b3d1-b5c8eb6b5cc0" providerId="AD"/>
  <p188:author id="{A4099C80-A0E3-8CCD-DC0A-1FCEC58CF569}" name="Eugenie Burrage" initials="EB" userId="S::euburrag@microsoft.com::2596ccb2-60d4-4d92-a722-5abec08e3b6e" providerId="AD"/>
  <p188:author id="{3721F385-E9B3-38CD-FBD0-33A844E33DDE}" name="Herain Oberoi" initials="HO" userId="S::herainoberoi@microsoft.com::82dce8ad-b476-4317-ad3d-e65cff7f4555" providerId="AD"/>
  <p188:author id="{B301F38F-9F07-47F1-7129-693E9EAF04ED}" name="Kirsten Soelling" initials="KS" userId="S::kisoelli@microsoft.com::bb4dfb46-3c32-41ad-a2e9-b9c2b193f1d3" providerId="AD"/>
  <p188:author id="{1D592C98-993C-C508-43C2-4FB65E569BBF}" name="Lizzie Heinze" initials="LH" userId="S::lizzieheinze@microsoft.com::ed5017ae-74a3-4b41-98d9-a5a60c1b5295" providerId="AD"/>
  <p188:author id="{4A178A9B-BF36-C040-D371-964A26D9D405}" name="Ryan McGee" initials="RM" userId="S::rmcgee@microsoft.com::76efa8fb-c74a-417a-a3b1-794eb28409e6" providerId="AD"/>
  <p188:author id="{029BBA9C-7C8E-D4FC-419B-D07A082BA1CE}" name="Tina Ying" initials="TY" userId="S::juying@microsoft.com::1da9fe39-9117-4426-a723-84e692e91d64" providerId="AD"/>
  <p188:author id="{F8DE61AC-E732-1CDB-5E97-28A63D6EFFF6}" name="Ed Donahue" initials="ED" userId="S::eddonahu@microsoft.com::0981f874-9e65-4d1b-82af-96e33fefb011" providerId="AD"/>
  <p188:author id="{80DDEAD7-26E3-C4B9-5C97-92A4896C9756}" name="Demorie Crowe" initials="DC" userId="S::demoriecrowe@microsoft.com::dfc38837-2bff-4a26-a04f-3a46a405993e" providerId="AD"/>
  <p188:author id="{026B67DD-97E5-FF72-4CC3-443241F1F68C}" name="Reed Beaty (BRIDGE PARTNERS LLC)" initials="" userId="S::v-rebeaty@microsoft.com::c26d7f04-21dc-40d7-8dee-2aaf6ca81988" providerId="AD"/>
  <p188:author id="{320C5BE0-A052-7EE0-20DB-BE330AA1EF2B}" name="Samuel Hendrix" initials="SH" userId="S::samuelh_nayamode.com#ext#@microsoft.onmicrosoft.com::1021d407-ca30-4c1f-ba82-5cc92670fff0" providerId="AD"/>
  <p188:author id="{1BB93AEA-082B-45F5-8E6E-CA39CDBA0E09}" name="Joseph Christianson" initials="JC" userId="S::josephch@microsoft.com::1db50d08-7930-4431-a04f-59a02dc605ad" providerId="AD"/>
  <p188:author id="{908ABAF2-F6A1-BC9F-C598-DD380EA15EC0}" name="Olivia Armstrong" initials="OA" userId="S::oarmstrong@microsoft.com::a15f3c35-9871-44eb-b237-06d25e6c32d7" providerId="AD"/>
  <p188:author id="{537F42F6-1729-A7B0-44E4-532BC62B5DEF}" name="Alma Bencomo" initials="AB" userId="Alma Bencomo"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35AE"/>
    <a:srgbClr val="E5EDD5"/>
    <a:srgbClr val="0078D4"/>
    <a:srgbClr val="107C10"/>
    <a:srgbClr val="FFB900"/>
    <a:srgbClr val="E6E6E6"/>
    <a:srgbClr val="FFFFFF"/>
    <a:srgbClr val="F2F2F2"/>
    <a:srgbClr val="E6DCD3"/>
    <a:srgbClr val="4C11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54198-11EB-4AD2-AA53-A0096F5AECF5}" v="7" dt="2023-11-14T15:44:00.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4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 Trent" userId="9f177c9e-5e30-4e0c-b08c-05ddc3564d39" providerId="ADAL" clId="{0275BBAE-5AA2-406B-BDA1-2A72CC7F6F99}"/>
    <pc:docChg chg="undo custSel addSld modSld modSection">
      <pc:chgData name="Rod Trent" userId="9f177c9e-5e30-4e0c-b08c-05ddc3564d39" providerId="ADAL" clId="{0275BBAE-5AA2-406B-BDA1-2A72CC7F6F99}" dt="2023-11-08T13:44:09.841" v="671" actId="20577"/>
      <pc:docMkLst>
        <pc:docMk/>
      </pc:docMkLst>
      <pc:sldChg chg="modSp mod">
        <pc:chgData name="Rod Trent" userId="9f177c9e-5e30-4e0c-b08c-05ddc3564d39" providerId="ADAL" clId="{0275BBAE-5AA2-406B-BDA1-2A72CC7F6F99}" dt="2023-11-06T17:25:24.334" v="0" actId="6549"/>
        <pc:sldMkLst>
          <pc:docMk/>
          <pc:sldMk cId="1511231185" sldId="2147480464"/>
        </pc:sldMkLst>
        <pc:spChg chg="mod">
          <ac:chgData name="Rod Trent" userId="9f177c9e-5e30-4e0c-b08c-05ddc3564d39" providerId="ADAL" clId="{0275BBAE-5AA2-406B-BDA1-2A72CC7F6F99}" dt="2023-11-06T17:25:24.334" v="0" actId="6549"/>
          <ac:spMkLst>
            <pc:docMk/>
            <pc:sldMk cId="1511231185" sldId="2147480464"/>
            <ac:spMk id="23" creationId="{DE5F628F-017F-0DE1-70AD-5851CF8CEAC6}"/>
          </ac:spMkLst>
        </pc:spChg>
      </pc:sldChg>
      <pc:sldChg chg="addSp delSp modSp new mod">
        <pc:chgData name="Rod Trent" userId="9f177c9e-5e30-4e0c-b08c-05ddc3564d39" providerId="ADAL" clId="{0275BBAE-5AA2-406B-BDA1-2A72CC7F6F99}" dt="2023-11-08T13:44:09.841" v="671" actId="20577"/>
        <pc:sldMkLst>
          <pc:docMk/>
          <pc:sldMk cId="3941675144" sldId="2147480465"/>
        </pc:sldMkLst>
        <pc:spChg chg="add del">
          <ac:chgData name="Rod Trent" userId="9f177c9e-5e30-4e0c-b08c-05ddc3564d39" providerId="ADAL" clId="{0275BBAE-5AA2-406B-BDA1-2A72CC7F6F99}" dt="2023-11-07T13:05:12.570" v="5" actId="478"/>
          <ac:spMkLst>
            <pc:docMk/>
            <pc:sldMk cId="3941675144" sldId="2147480465"/>
            <ac:spMk id="2" creationId="{1D1D49CB-F608-9202-05A4-B9832F9A4B6F}"/>
          </ac:spMkLst>
        </pc:spChg>
        <pc:spChg chg="del">
          <ac:chgData name="Rod Trent" userId="9f177c9e-5e30-4e0c-b08c-05ddc3564d39" providerId="ADAL" clId="{0275BBAE-5AA2-406B-BDA1-2A72CC7F6F99}" dt="2023-11-07T13:05:15.117" v="6" actId="478"/>
          <ac:spMkLst>
            <pc:docMk/>
            <pc:sldMk cId="3941675144" sldId="2147480465"/>
            <ac:spMk id="3" creationId="{406F98EB-D9E3-5AEE-F4E1-132A8B3B5E73}"/>
          </ac:spMkLst>
        </pc:spChg>
        <pc:spChg chg="mod">
          <ac:chgData name="Rod Trent" userId="9f177c9e-5e30-4e0c-b08c-05ddc3564d39" providerId="ADAL" clId="{0275BBAE-5AA2-406B-BDA1-2A72CC7F6F99}" dt="2023-11-07T13:46:23.495" v="570" actId="404"/>
          <ac:spMkLst>
            <pc:docMk/>
            <pc:sldMk cId="3941675144" sldId="2147480465"/>
            <ac:spMk id="5" creationId="{A839C0B4-AF65-3AF5-90B8-EFF06E30C7AB}"/>
          </ac:spMkLst>
        </pc:spChg>
        <pc:spChg chg="mod">
          <ac:chgData name="Rod Trent" userId="9f177c9e-5e30-4e0c-b08c-05ddc3564d39" providerId="ADAL" clId="{0275BBAE-5AA2-406B-BDA1-2A72CC7F6F99}" dt="2023-11-07T13:46:23.495" v="570" actId="404"/>
          <ac:spMkLst>
            <pc:docMk/>
            <pc:sldMk cId="3941675144" sldId="2147480465"/>
            <ac:spMk id="6" creationId="{33AAEDD6-FB20-6A4C-6D49-018415B37DC6}"/>
          </ac:spMkLst>
        </pc:spChg>
        <pc:spChg chg="mod">
          <ac:chgData name="Rod Trent" userId="9f177c9e-5e30-4e0c-b08c-05ddc3564d39" providerId="ADAL" clId="{0275BBAE-5AA2-406B-BDA1-2A72CC7F6F99}" dt="2023-11-07T13:46:23.495" v="570" actId="404"/>
          <ac:spMkLst>
            <pc:docMk/>
            <pc:sldMk cId="3941675144" sldId="2147480465"/>
            <ac:spMk id="7" creationId="{BD07A8D3-BFE4-0F78-B479-07DAAA39D57B}"/>
          </ac:spMkLst>
        </pc:spChg>
        <pc:spChg chg="mod">
          <ac:chgData name="Rod Trent" userId="9f177c9e-5e30-4e0c-b08c-05ddc3564d39" providerId="ADAL" clId="{0275BBAE-5AA2-406B-BDA1-2A72CC7F6F99}" dt="2023-11-07T13:46:23.495" v="570" actId="404"/>
          <ac:spMkLst>
            <pc:docMk/>
            <pc:sldMk cId="3941675144" sldId="2147480465"/>
            <ac:spMk id="8" creationId="{528BE943-E605-2685-1910-AB2D6C31A426}"/>
          </ac:spMkLst>
        </pc:spChg>
        <pc:spChg chg="mod">
          <ac:chgData name="Rod Trent" userId="9f177c9e-5e30-4e0c-b08c-05ddc3564d39" providerId="ADAL" clId="{0275BBAE-5AA2-406B-BDA1-2A72CC7F6F99}" dt="2023-11-07T13:46:23.495" v="570" actId="404"/>
          <ac:spMkLst>
            <pc:docMk/>
            <pc:sldMk cId="3941675144" sldId="2147480465"/>
            <ac:spMk id="9" creationId="{77C57D0C-6F8E-2F8A-96BE-63C298B26076}"/>
          </ac:spMkLst>
        </pc:spChg>
        <pc:spChg chg="mod">
          <ac:chgData name="Rod Trent" userId="9f177c9e-5e30-4e0c-b08c-05ddc3564d39" providerId="ADAL" clId="{0275BBAE-5AA2-406B-BDA1-2A72CC7F6F99}" dt="2023-11-07T13:46:23.495" v="570" actId="404"/>
          <ac:spMkLst>
            <pc:docMk/>
            <pc:sldMk cId="3941675144" sldId="2147480465"/>
            <ac:spMk id="10" creationId="{185208FB-C6C2-672E-3396-D42C04D2FB5B}"/>
          </ac:spMkLst>
        </pc:spChg>
        <pc:spChg chg="mod">
          <ac:chgData name="Rod Trent" userId="9f177c9e-5e30-4e0c-b08c-05ddc3564d39" providerId="ADAL" clId="{0275BBAE-5AA2-406B-BDA1-2A72CC7F6F99}" dt="2023-11-07T13:46:23.495" v="570" actId="404"/>
          <ac:spMkLst>
            <pc:docMk/>
            <pc:sldMk cId="3941675144" sldId="2147480465"/>
            <ac:spMk id="11" creationId="{B8EE5760-A84E-7DD6-3A58-C7F7873BFBF2}"/>
          </ac:spMkLst>
        </pc:spChg>
        <pc:spChg chg="mod">
          <ac:chgData name="Rod Trent" userId="9f177c9e-5e30-4e0c-b08c-05ddc3564d39" providerId="ADAL" clId="{0275BBAE-5AA2-406B-BDA1-2A72CC7F6F99}" dt="2023-11-07T13:46:23.495" v="570" actId="404"/>
          <ac:spMkLst>
            <pc:docMk/>
            <pc:sldMk cId="3941675144" sldId="2147480465"/>
            <ac:spMk id="12" creationId="{32037D05-AA2E-8593-8CF7-E4AA3938E67E}"/>
          </ac:spMkLst>
        </pc:spChg>
        <pc:spChg chg="mod">
          <ac:chgData name="Rod Trent" userId="9f177c9e-5e30-4e0c-b08c-05ddc3564d39" providerId="ADAL" clId="{0275BBAE-5AA2-406B-BDA1-2A72CC7F6F99}" dt="2023-11-07T13:46:23.495" v="570" actId="404"/>
          <ac:spMkLst>
            <pc:docMk/>
            <pc:sldMk cId="3941675144" sldId="2147480465"/>
            <ac:spMk id="13" creationId="{C8EA9843-5CD1-9A62-2CB4-7A98628CCA00}"/>
          </ac:spMkLst>
        </pc:spChg>
        <pc:spChg chg="mod">
          <ac:chgData name="Rod Trent" userId="9f177c9e-5e30-4e0c-b08c-05ddc3564d39" providerId="ADAL" clId="{0275BBAE-5AA2-406B-BDA1-2A72CC7F6F99}" dt="2023-11-07T13:46:23.495" v="570" actId="404"/>
          <ac:spMkLst>
            <pc:docMk/>
            <pc:sldMk cId="3941675144" sldId="2147480465"/>
            <ac:spMk id="14" creationId="{7C69B741-9B5C-EC8D-5B86-33B13D9A9ECA}"/>
          </ac:spMkLst>
        </pc:spChg>
        <pc:spChg chg="mod">
          <ac:chgData name="Rod Trent" userId="9f177c9e-5e30-4e0c-b08c-05ddc3564d39" providerId="ADAL" clId="{0275BBAE-5AA2-406B-BDA1-2A72CC7F6F99}" dt="2023-11-07T13:46:23.495" v="570" actId="404"/>
          <ac:spMkLst>
            <pc:docMk/>
            <pc:sldMk cId="3941675144" sldId="2147480465"/>
            <ac:spMk id="15" creationId="{C3BCB23D-2224-C86E-6DFA-103BC687B6A4}"/>
          </ac:spMkLst>
        </pc:spChg>
        <pc:spChg chg="mod">
          <ac:chgData name="Rod Trent" userId="9f177c9e-5e30-4e0c-b08c-05ddc3564d39" providerId="ADAL" clId="{0275BBAE-5AA2-406B-BDA1-2A72CC7F6F99}" dt="2023-11-07T13:46:23.495" v="570" actId="404"/>
          <ac:spMkLst>
            <pc:docMk/>
            <pc:sldMk cId="3941675144" sldId="2147480465"/>
            <ac:spMk id="16" creationId="{3A61220B-3297-AF07-80E4-0622B8CB5088}"/>
          </ac:spMkLst>
        </pc:spChg>
        <pc:spChg chg="mod">
          <ac:chgData name="Rod Trent" userId="9f177c9e-5e30-4e0c-b08c-05ddc3564d39" providerId="ADAL" clId="{0275BBAE-5AA2-406B-BDA1-2A72CC7F6F99}" dt="2023-11-07T13:46:23.495" v="570" actId="404"/>
          <ac:spMkLst>
            <pc:docMk/>
            <pc:sldMk cId="3941675144" sldId="2147480465"/>
            <ac:spMk id="17" creationId="{AEDC8AA1-3F39-858A-1E42-03359C7BBAF0}"/>
          </ac:spMkLst>
        </pc:spChg>
        <pc:spChg chg="mod">
          <ac:chgData name="Rod Trent" userId="9f177c9e-5e30-4e0c-b08c-05ddc3564d39" providerId="ADAL" clId="{0275BBAE-5AA2-406B-BDA1-2A72CC7F6F99}" dt="2023-11-07T13:46:23.495" v="570" actId="404"/>
          <ac:spMkLst>
            <pc:docMk/>
            <pc:sldMk cId="3941675144" sldId="2147480465"/>
            <ac:spMk id="18" creationId="{6EAC29D1-D7C8-19F3-FD45-C2A807B69951}"/>
          </ac:spMkLst>
        </pc:spChg>
        <pc:spChg chg="mod">
          <ac:chgData name="Rod Trent" userId="9f177c9e-5e30-4e0c-b08c-05ddc3564d39" providerId="ADAL" clId="{0275BBAE-5AA2-406B-BDA1-2A72CC7F6F99}" dt="2023-11-07T13:46:23.495" v="570" actId="404"/>
          <ac:spMkLst>
            <pc:docMk/>
            <pc:sldMk cId="3941675144" sldId="2147480465"/>
            <ac:spMk id="19" creationId="{2D60679F-C1EC-3375-CA50-97D085E9F134}"/>
          </ac:spMkLst>
        </pc:spChg>
        <pc:spChg chg="add mod">
          <ac:chgData name="Rod Trent" userId="9f177c9e-5e30-4e0c-b08c-05ddc3564d39" providerId="ADAL" clId="{0275BBAE-5AA2-406B-BDA1-2A72CC7F6F99}" dt="2023-11-07T13:46:12.902" v="566" actId="404"/>
          <ac:spMkLst>
            <pc:docMk/>
            <pc:sldMk cId="3941675144" sldId="2147480465"/>
            <ac:spMk id="20" creationId="{B0FA2488-EE7A-20EE-9C45-623DBDD57734}"/>
          </ac:spMkLst>
        </pc:spChg>
        <pc:spChg chg="mod">
          <ac:chgData name="Rod Trent" userId="9f177c9e-5e30-4e0c-b08c-05ddc3564d39" providerId="ADAL" clId="{0275BBAE-5AA2-406B-BDA1-2A72CC7F6F99}" dt="2023-11-07T13:05:30.155" v="7"/>
          <ac:spMkLst>
            <pc:docMk/>
            <pc:sldMk cId="3941675144" sldId="2147480465"/>
            <ac:spMk id="22" creationId="{26FD99C6-F21B-DDE2-363C-A6F7CAD658DD}"/>
          </ac:spMkLst>
        </pc:spChg>
        <pc:spChg chg="mod">
          <ac:chgData name="Rod Trent" userId="9f177c9e-5e30-4e0c-b08c-05ddc3564d39" providerId="ADAL" clId="{0275BBAE-5AA2-406B-BDA1-2A72CC7F6F99}" dt="2023-11-07T13:05:30.155" v="7"/>
          <ac:spMkLst>
            <pc:docMk/>
            <pc:sldMk cId="3941675144" sldId="2147480465"/>
            <ac:spMk id="23" creationId="{23F6754F-648F-9843-8A8C-9317E744001C}"/>
          </ac:spMkLst>
        </pc:spChg>
        <pc:spChg chg="mod">
          <ac:chgData name="Rod Trent" userId="9f177c9e-5e30-4e0c-b08c-05ddc3564d39" providerId="ADAL" clId="{0275BBAE-5AA2-406B-BDA1-2A72CC7F6F99}" dt="2023-11-07T13:05:30.155" v="7"/>
          <ac:spMkLst>
            <pc:docMk/>
            <pc:sldMk cId="3941675144" sldId="2147480465"/>
            <ac:spMk id="24" creationId="{9DFF2CF7-E6FD-C216-7863-D3B9EE0231DB}"/>
          </ac:spMkLst>
        </pc:spChg>
        <pc:spChg chg="mod">
          <ac:chgData name="Rod Trent" userId="9f177c9e-5e30-4e0c-b08c-05ddc3564d39" providerId="ADAL" clId="{0275BBAE-5AA2-406B-BDA1-2A72CC7F6F99}" dt="2023-11-07T13:05:30.155" v="7"/>
          <ac:spMkLst>
            <pc:docMk/>
            <pc:sldMk cId="3941675144" sldId="2147480465"/>
            <ac:spMk id="25" creationId="{A25EB6AF-52DC-DBAD-A4B0-8B0B6A484A83}"/>
          </ac:spMkLst>
        </pc:spChg>
        <pc:spChg chg="mod">
          <ac:chgData name="Rod Trent" userId="9f177c9e-5e30-4e0c-b08c-05ddc3564d39" providerId="ADAL" clId="{0275BBAE-5AA2-406B-BDA1-2A72CC7F6F99}" dt="2023-11-07T13:05:30.155" v="7"/>
          <ac:spMkLst>
            <pc:docMk/>
            <pc:sldMk cId="3941675144" sldId="2147480465"/>
            <ac:spMk id="26" creationId="{CAC48FF7-BECF-406D-3C7A-A6DF432BA72B}"/>
          </ac:spMkLst>
        </pc:spChg>
        <pc:spChg chg="mod">
          <ac:chgData name="Rod Trent" userId="9f177c9e-5e30-4e0c-b08c-05ddc3564d39" providerId="ADAL" clId="{0275BBAE-5AA2-406B-BDA1-2A72CC7F6F99}" dt="2023-11-07T13:05:30.155" v="7"/>
          <ac:spMkLst>
            <pc:docMk/>
            <pc:sldMk cId="3941675144" sldId="2147480465"/>
            <ac:spMk id="27" creationId="{CCDF1335-9388-C3E7-CC61-D82603D1FCBD}"/>
          </ac:spMkLst>
        </pc:spChg>
        <pc:spChg chg="mod">
          <ac:chgData name="Rod Trent" userId="9f177c9e-5e30-4e0c-b08c-05ddc3564d39" providerId="ADAL" clId="{0275BBAE-5AA2-406B-BDA1-2A72CC7F6F99}" dt="2023-11-07T13:05:30.155" v="7"/>
          <ac:spMkLst>
            <pc:docMk/>
            <pc:sldMk cId="3941675144" sldId="2147480465"/>
            <ac:spMk id="28" creationId="{4280D695-A746-AF57-79F0-004A986C756C}"/>
          </ac:spMkLst>
        </pc:spChg>
        <pc:spChg chg="mod">
          <ac:chgData name="Rod Trent" userId="9f177c9e-5e30-4e0c-b08c-05ddc3564d39" providerId="ADAL" clId="{0275BBAE-5AA2-406B-BDA1-2A72CC7F6F99}" dt="2023-11-07T13:05:30.155" v="7"/>
          <ac:spMkLst>
            <pc:docMk/>
            <pc:sldMk cId="3941675144" sldId="2147480465"/>
            <ac:spMk id="29" creationId="{3A00325E-1E9C-BD18-F7F5-8FA5881720D0}"/>
          </ac:spMkLst>
        </pc:spChg>
        <pc:spChg chg="mod">
          <ac:chgData name="Rod Trent" userId="9f177c9e-5e30-4e0c-b08c-05ddc3564d39" providerId="ADAL" clId="{0275BBAE-5AA2-406B-BDA1-2A72CC7F6F99}" dt="2023-11-07T13:05:30.155" v="7"/>
          <ac:spMkLst>
            <pc:docMk/>
            <pc:sldMk cId="3941675144" sldId="2147480465"/>
            <ac:spMk id="30" creationId="{F1658990-39AE-9252-E3DE-A4D5195BB8AC}"/>
          </ac:spMkLst>
        </pc:spChg>
        <pc:spChg chg="mod">
          <ac:chgData name="Rod Trent" userId="9f177c9e-5e30-4e0c-b08c-05ddc3564d39" providerId="ADAL" clId="{0275BBAE-5AA2-406B-BDA1-2A72CC7F6F99}" dt="2023-11-07T13:05:30.155" v="7"/>
          <ac:spMkLst>
            <pc:docMk/>
            <pc:sldMk cId="3941675144" sldId="2147480465"/>
            <ac:spMk id="31" creationId="{C7B40C21-AF54-9D77-53C4-510644A81DA1}"/>
          </ac:spMkLst>
        </pc:spChg>
        <pc:spChg chg="mod">
          <ac:chgData name="Rod Trent" userId="9f177c9e-5e30-4e0c-b08c-05ddc3564d39" providerId="ADAL" clId="{0275BBAE-5AA2-406B-BDA1-2A72CC7F6F99}" dt="2023-11-07T13:05:30.155" v="7"/>
          <ac:spMkLst>
            <pc:docMk/>
            <pc:sldMk cId="3941675144" sldId="2147480465"/>
            <ac:spMk id="32" creationId="{243467E4-68F3-A441-A743-805F74040504}"/>
          </ac:spMkLst>
        </pc:spChg>
        <pc:spChg chg="mod">
          <ac:chgData name="Rod Trent" userId="9f177c9e-5e30-4e0c-b08c-05ddc3564d39" providerId="ADAL" clId="{0275BBAE-5AA2-406B-BDA1-2A72CC7F6F99}" dt="2023-11-07T13:05:30.155" v="7"/>
          <ac:spMkLst>
            <pc:docMk/>
            <pc:sldMk cId="3941675144" sldId="2147480465"/>
            <ac:spMk id="33" creationId="{E1E4368E-D933-F3F2-36EE-580AF8C10B02}"/>
          </ac:spMkLst>
        </pc:spChg>
        <pc:spChg chg="mod">
          <ac:chgData name="Rod Trent" userId="9f177c9e-5e30-4e0c-b08c-05ddc3564d39" providerId="ADAL" clId="{0275BBAE-5AA2-406B-BDA1-2A72CC7F6F99}" dt="2023-11-07T13:05:30.155" v="7"/>
          <ac:spMkLst>
            <pc:docMk/>
            <pc:sldMk cId="3941675144" sldId="2147480465"/>
            <ac:spMk id="34" creationId="{305320AA-475A-EF55-848C-5456A3803F5E}"/>
          </ac:spMkLst>
        </pc:spChg>
        <pc:spChg chg="mod">
          <ac:chgData name="Rod Trent" userId="9f177c9e-5e30-4e0c-b08c-05ddc3564d39" providerId="ADAL" clId="{0275BBAE-5AA2-406B-BDA1-2A72CC7F6F99}" dt="2023-11-07T13:05:30.155" v="7"/>
          <ac:spMkLst>
            <pc:docMk/>
            <pc:sldMk cId="3941675144" sldId="2147480465"/>
            <ac:spMk id="35" creationId="{10C6083E-5811-5A3C-20F0-75806F4A6C8C}"/>
          </ac:spMkLst>
        </pc:spChg>
        <pc:spChg chg="mod">
          <ac:chgData name="Rod Trent" userId="9f177c9e-5e30-4e0c-b08c-05ddc3564d39" providerId="ADAL" clId="{0275BBAE-5AA2-406B-BDA1-2A72CC7F6F99}" dt="2023-11-07T13:05:30.155" v="7"/>
          <ac:spMkLst>
            <pc:docMk/>
            <pc:sldMk cId="3941675144" sldId="2147480465"/>
            <ac:spMk id="36" creationId="{B1A6EB55-E422-A3AC-30F8-6F75668ED715}"/>
          </ac:spMkLst>
        </pc:spChg>
        <pc:spChg chg="add del mod">
          <ac:chgData name="Rod Trent" userId="9f177c9e-5e30-4e0c-b08c-05ddc3564d39" providerId="ADAL" clId="{0275BBAE-5AA2-406B-BDA1-2A72CC7F6F99}" dt="2023-11-07T13:05:32.038" v="8"/>
          <ac:spMkLst>
            <pc:docMk/>
            <pc:sldMk cId="3941675144" sldId="2147480465"/>
            <ac:spMk id="37" creationId="{827B5D9D-922F-96A3-3604-580DAEDA280A}"/>
          </ac:spMkLst>
        </pc:spChg>
        <pc:spChg chg="add mod">
          <ac:chgData name="Rod Trent" userId="9f177c9e-5e30-4e0c-b08c-05ddc3564d39" providerId="ADAL" clId="{0275BBAE-5AA2-406B-BDA1-2A72CC7F6F99}" dt="2023-11-07T13:48:39.713" v="582" actId="1076"/>
          <ac:spMkLst>
            <pc:docMk/>
            <pc:sldMk cId="3941675144" sldId="2147480465"/>
            <ac:spMk id="38" creationId="{90420830-EB9B-A988-2708-43D1A393F2CF}"/>
          </ac:spMkLst>
        </pc:spChg>
        <pc:spChg chg="add del mod">
          <ac:chgData name="Rod Trent" userId="9f177c9e-5e30-4e0c-b08c-05ddc3564d39" providerId="ADAL" clId="{0275BBAE-5AA2-406B-BDA1-2A72CC7F6F99}" dt="2023-11-07T13:06:47.365" v="40" actId="478"/>
          <ac:spMkLst>
            <pc:docMk/>
            <pc:sldMk cId="3941675144" sldId="2147480465"/>
            <ac:spMk id="40" creationId="{9D17571E-A321-FF04-7A08-7AC315D443B2}"/>
          </ac:spMkLst>
        </pc:spChg>
        <pc:spChg chg="add mod">
          <ac:chgData name="Rod Trent" userId="9f177c9e-5e30-4e0c-b08c-05ddc3564d39" providerId="ADAL" clId="{0275BBAE-5AA2-406B-BDA1-2A72CC7F6F99}" dt="2023-11-07T13:46:34.917" v="573" actId="1076"/>
          <ac:spMkLst>
            <pc:docMk/>
            <pc:sldMk cId="3941675144" sldId="2147480465"/>
            <ac:spMk id="42" creationId="{1CCB4AA6-2AED-823A-BCD3-693248C6D6C4}"/>
          </ac:spMkLst>
        </pc:spChg>
        <pc:grpChg chg="add mod">
          <ac:chgData name="Rod Trent" userId="9f177c9e-5e30-4e0c-b08c-05ddc3564d39" providerId="ADAL" clId="{0275BBAE-5AA2-406B-BDA1-2A72CC7F6F99}" dt="2023-11-07T13:46:31.856" v="572" actId="1076"/>
          <ac:grpSpMkLst>
            <pc:docMk/>
            <pc:sldMk cId="3941675144" sldId="2147480465"/>
            <ac:grpSpMk id="4" creationId="{118AF7F3-5FB4-E943-A92E-010410D2204D}"/>
          </ac:grpSpMkLst>
        </pc:grpChg>
        <pc:grpChg chg="add del mod">
          <ac:chgData name="Rod Trent" userId="9f177c9e-5e30-4e0c-b08c-05ddc3564d39" providerId="ADAL" clId="{0275BBAE-5AA2-406B-BDA1-2A72CC7F6F99}" dt="2023-11-07T13:05:32.038" v="8"/>
          <ac:grpSpMkLst>
            <pc:docMk/>
            <pc:sldMk cId="3941675144" sldId="2147480465"/>
            <ac:grpSpMk id="21" creationId="{62DF27E0-B583-D36E-8E09-E5A12CD5DF52}"/>
          </ac:grpSpMkLst>
        </pc:grpChg>
        <pc:graphicFrameChg chg="add mod modGraphic">
          <ac:chgData name="Rod Trent" userId="9f177c9e-5e30-4e0c-b08c-05ddc3564d39" providerId="ADAL" clId="{0275BBAE-5AA2-406B-BDA1-2A72CC7F6F99}" dt="2023-11-08T13:44:09.841" v="671" actId="20577"/>
          <ac:graphicFrameMkLst>
            <pc:docMk/>
            <pc:sldMk cId="3941675144" sldId="2147480465"/>
            <ac:graphicFrameMk id="41" creationId="{B859091D-C8A6-8EF8-0907-68058B90F03F}"/>
          </ac:graphicFrameMkLst>
        </pc:graphicFrameChg>
      </pc:sldChg>
    </pc:docChg>
  </pc:docChgLst>
  <pc:docChgLst>
    <pc:chgData name="Rod Trent" userId="9f177c9e-5e30-4e0c-b08c-05ddc3564d39" providerId="ADAL" clId="{F3854198-11EB-4AD2-AA53-A0096F5AECF5}"/>
    <pc:docChg chg="undo custSel addSld modSld sldOrd modSection">
      <pc:chgData name="Rod Trent" userId="9f177c9e-5e30-4e0c-b08c-05ddc3564d39" providerId="ADAL" clId="{F3854198-11EB-4AD2-AA53-A0096F5AECF5}" dt="2023-11-14T20:03:57.985" v="346" actId="20577"/>
      <pc:docMkLst>
        <pc:docMk/>
      </pc:docMkLst>
      <pc:sldChg chg="modSp mod">
        <pc:chgData name="Rod Trent" userId="9f177c9e-5e30-4e0c-b08c-05ddc3564d39" providerId="ADAL" clId="{F3854198-11EB-4AD2-AA53-A0096F5AECF5}" dt="2023-11-14T20:03:45.561" v="344" actId="20577"/>
        <pc:sldMkLst>
          <pc:docMk/>
          <pc:sldMk cId="3941675144" sldId="2147480465"/>
        </pc:sldMkLst>
        <pc:graphicFrameChg chg="modGraphic">
          <ac:chgData name="Rod Trent" userId="9f177c9e-5e30-4e0c-b08c-05ddc3564d39" providerId="ADAL" clId="{F3854198-11EB-4AD2-AA53-A0096F5AECF5}" dt="2023-11-14T20:03:45.561" v="344" actId="20577"/>
          <ac:graphicFrameMkLst>
            <pc:docMk/>
            <pc:sldMk cId="3941675144" sldId="2147480465"/>
            <ac:graphicFrameMk id="41" creationId="{B859091D-C8A6-8EF8-0907-68058B90F03F}"/>
          </ac:graphicFrameMkLst>
        </pc:graphicFrameChg>
      </pc:sldChg>
      <pc:sldChg chg="addSp delSp modSp new mod modTransition chgLayout">
        <pc:chgData name="Rod Trent" userId="9f177c9e-5e30-4e0c-b08c-05ddc3564d39" providerId="ADAL" clId="{F3854198-11EB-4AD2-AA53-A0096F5AECF5}" dt="2023-11-13T20:10:30.519" v="6" actId="26606"/>
        <pc:sldMkLst>
          <pc:docMk/>
          <pc:sldMk cId="375764056" sldId="2147480466"/>
        </pc:sldMkLst>
        <pc:spChg chg="add del">
          <ac:chgData name="Rod Trent" userId="9f177c9e-5e30-4e0c-b08c-05ddc3564d39" providerId="ADAL" clId="{F3854198-11EB-4AD2-AA53-A0096F5AECF5}" dt="2023-11-13T20:10:30.519" v="6" actId="26606"/>
          <ac:spMkLst>
            <pc:docMk/>
            <pc:sldMk cId="375764056" sldId="2147480466"/>
            <ac:spMk id="2" creationId="{C582B8E1-A1AC-FAB7-7226-942B384CEC66}"/>
          </ac:spMkLst>
        </pc:spChg>
        <pc:spChg chg="add del">
          <ac:chgData name="Rod Trent" userId="9f177c9e-5e30-4e0c-b08c-05ddc3564d39" providerId="ADAL" clId="{F3854198-11EB-4AD2-AA53-A0096F5AECF5}" dt="2023-11-13T20:10:30.519" v="6" actId="26606"/>
          <ac:spMkLst>
            <pc:docMk/>
            <pc:sldMk cId="375764056" sldId="2147480466"/>
            <ac:spMk id="3" creationId="{6100D6D7-E9E3-84DE-C866-E9B6183E6639}"/>
          </ac:spMkLst>
        </pc:spChg>
        <pc:picChg chg="add mod">
          <ac:chgData name="Rod Trent" userId="9f177c9e-5e30-4e0c-b08c-05ddc3564d39" providerId="ADAL" clId="{F3854198-11EB-4AD2-AA53-A0096F5AECF5}" dt="2023-11-13T20:10:30.519" v="6" actId="26606"/>
          <ac:picMkLst>
            <pc:docMk/>
            <pc:sldMk cId="375764056" sldId="2147480466"/>
            <ac:picMk id="5" creationId="{F3AB2C54-A786-54BC-746B-46472EDBF247}"/>
          </ac:picMkLst>
        </pc:picChg>
      </pc:sldChg>
      <pc:sldChg chg="addSp delSp modSp new mod modTransition chgLayout">
        <pc:chgData name="Rod Trent" userId="9f177c9e-5e30-4e0c-b08c-05ddc3564d39" providerId="ADAL" clId="{F3854198-11EB-4AD2-AA53-A0096F5AECF5}" dt="2023-11-13T20:10:22.576" v="4" actId="26606"/>
        <pc:sldMkLst>
          <pc:docMk/>
          <pc:sldMk cId="1915188309" sldId="2147480467"/>
        </pc:sldMkLst>
        <pc:spChg chg="del">
          <ac:chgData name="Rod Trent" userId="9f177c9e-5e30-4e0c-b08c-05ddc3564d39" providerId="ADAL" clId="{F3854198-11EB-4AD2-AA53-A0096F5AECF5}" dt="2023-11-13T20:10:22.576" v="4" actId="26606"/>
          <ac:spMkLst>
            <pc:docMk/>
            <pc:sldMk cId="1915188309" sldId="2147480467"/>
            <ac:spMk id="2" creationId="{0472CBD4-FD46-CE7B-4439-022BE0895EA0}"/>
          </ac:spMkLst>
        </pc:spChg>
        <pc:spChg chg="del">
          <ac:chgData name="Rod Trent" userId="9f177c9e-5e30-4e0c-b08c-05ddc3564d39" providerId="ADAL" clId="{F3854198-11EB-4AD2-AA53-A0096F5AECF5}" dt="2023-11-13T20:10:22.576" v="4" actId="26606"/>
          <ac:spMkLst>
            <pc:docMk/>
            <pc:sldMk cId="1915188309" sldId="2147480467"/>
            <ac:spMk id="3" creationId="{5376FDC1-56C8-ACD0-B464-8E39CB15536A}"/>
          </ac:spMkLst>
        </pc:spChg>
        <pc:picChg chg="add mod">
          <ac:chgData name="Rod Trent" userId="9f177c9e-5e30-4e0c-b08c-05ddc3564d39" providerId="ADAL" clId="{F3854198-11EB-4AD2-AA53-A0096F5AECF5}" dt="2023-11-13T20:10:22.576" v="4" actId="26606"/>
          <ac:picMkLst>
            <pc:docMk/>
            <pc:sldMk cId="1915188309" sldId="2147480467"/>
            <ac:picMk id="5" creationId="{6E91067F-E41E-FE3D-AE90-8F40DF30737D}"/>
          </ac:picMkLst>
        </pc:picChg>
      </pc:sldChg>
      <pc:sldChg chg="modSp mod">
        <pc:chgData name="Rod Trent" userId="9f177c9e-5e30-4e0c-b08c-05ddc3564d39" providerId="ADAL" clId="{F3854198-11EB-4AD2-AA53-A0096F5AECF5}" dt="2023-11-14T20:03:57.985" v="346" actId="20577"/>
        <pc:sldMkLst>
          <pc:docMk/>
          <pc:sldMk cId="2814350690" sldId="2147480468"/>
        </pc:sldMkLst>
        <pc:graphicFrameChg chg="modGraphic">
          <ac:chgData name="Rod Trent" userId="9f177c9e-5e30-4e0c-b08c-05ddc3564d39" providerId="ADAL" clId="{F3854198-11EB-4AD2-AA53-A0096F5AECF5}" dt="2023-11-14T20:03:57.985" v="346" actId="20577"/>
          <ac:graphicFrameMkLst>
            <pc:docMk/>
            <pc:sldMk cId="2814350690" sldId="2147480468"/>
            <ac:graphicFrameMk id="41" creationId="{B859091D-C8A6-8EF8-0907-68058B90F03F}"/>
          </ac:graphicFrameMkLst>
        </pc:graphicFrameChg>
      </pc:sldChg>
      <pc:sldChg chg="addSp delSp modSp new mod ord">
        <pc:chgData name="Rod Trent" userId="9f177c9e-5e30-4e0c-b08c-05ddc3564d39" providerId="ADAL" clId="{F3854198-11EB-4AD2-AA53-A0096F5AECF5}" dt="2023-11-14T15:46:29.437" v="342" actId="20577"/>
        <pc:sldMkLst>
          <pc:docMk/>
          <pc:sldMk cId="2587147167" sldId="2147480469"/>
        </pc:sldMkLst>
        <pc:spChg chg="add mod">
          <ac:chgData name="Rod Trent" userId="9f177c9e-5e30-4e0c-b08c-05ddc3564d39" providerId="ADAL" clId="{F3854198-11EB-4AD2-AA53-A0096F5AECF5}" dt="2023-11-14T15:40:55.188" v="245" actId="1076"/>
          <ac:spMkLst>
            <pc:docMk/>
            <pc:sldMk cId="2587147167" sldId="2147480469"/>
            <ac:spMk id="2" creationId="{21E2ABF7-CCD6-B63F-635D-FE08F27BE44C}"/>
          </ac:spMkLst>
        </pc:spChg>
        <pc:spChg chg="del">
          <ac:chgData name="Rod Trent" userId="9f177c9e-5e30-4e0c-b08c-05ddc3564d39" providerId="ADAL" clId="{F3854198-11EB-4AD2-AA53-A0096F5AECF5}" dt="2023-11-13T20:12:15.844" v="11" actId="478"/>
          <ac:spMkLst>
            <pc:docMk/>
            <pc:sldMk cId="2587147167" sldId="2147480469"/>
            <ac:spMk id="2" creationId="{F915F518-F38A-E5ED-8166-AA94DEAF3932}"/>
          </ac:spMkLst>
        </pc:spChg>
        <pc:spChg chg="del">
          <ac:chgData name="Rod Trent" userId="9f177c9e-5e30-4e0c-b08c-05ddc3564d39" providerId="ADAL" clId="{F3854198-11EB-4AD2-AA53-A0096F5AECF5}" dt="2023-11-13T20:12:25.730" v="14" actId="478"/>
          <ac:spMkLst>
            <pc:docMk/>
            <pc:sldMk cId="2587147167" sldId="2147480469"/>
            <ac:spMk id="3" creationId="{F42AEFC2-80ED-AA94-89CF-CCF7818D907A}"/>
          </ac:spMkLst>
        </pc:spChg>
        <pc:spChg chg="mod">
          <ac:chgData name="Rod Trent" userId="9f177c9e-5e30-4e0c-b08c-05ddc3564d39" providerId="ADAL" clId="{F3854198-11EB-4AD2-AA53-A0096F5AECF5}" dt="2023-11-13T20:12:12.753" v="10"/>
          <ac:spMkLst>
            <pc:docMk/>
            <pc:sldMk cId="2587147167" sldId="2147480469"/>
            <ac:spMk id="5" creationId="{7AA17954-841F-2916-ECEC-972C49259BCB}"/>
          </ac:spMkLst>
        </pc:spChg>
        <pc:spChg chg="mod">
          <ac:chgData name="Rod Trent" userId="9f177c9e-5e30-4e0c-b08c-05ddc3564d39" providerId="ADAL" clId="{F3854198-11EB-4AD2-AA53-A0096F5AECF5}" dt="2023-11-13T20:12:12.753" v="10"/>
          <ac:spMkLst>
            <pc:docMk/>
            <pc:sldMk cId="2587147167" sldId="2147480469"/>
            <ac:spMk id="6" creationId="{5EEBA2E3-1529-D23F-0138-6E476ED8EDC0}"/>
          </ac:spMkLst>
        </pc:spChg>
        <pc:spChg chg="mod">
          <ac:chgData name="Rod Trent" userId="9f177c9e-5e30-4e0c-b08c-05ddc3564d39" providerId="ADAL" clId="{F3854198-11EB-4AD2-AA53-A0096F5AECF5}" dt="2023-11-13T20:12:12.753" v="10"/>
          <ac:spMkLst>
            <pc:docMk/>
            <pc:sldMk cId="2587147167" sldId="2147480469"/>
            <ac:spMk id="7" creationId="{60CE91B7-36FE-C143-D7BB-C21182D30C09}"/>
          </ac:spMkLst>
        </pc:spChg>
        <pc:spChg chg="mod">
          <ac:chgData name="Rod Trent" userId="9f177c9e-5e30-4e0c-b08c-05ddc3564d39" providerId="ADAL" clId="{F3854198-11EB-4AD2-AA53-A0096F5AECF5}" dt="2023-11-13T20:12:12.753" v="10"/>
          <ac:spMkLst>
            <pc:docMk/>
            <pc:sldMk cId="2587147167" sldId="2147480469"/>
            <ac:spMk id="8" creationId="{DEAA0070-A03C-91AA-F3BE-D8177E3A78A6}"/>
          </ac:spMkLst>
        </pc:spChg>
        <pc:spChg chg="mod">
          <ac:chgData name="Rod Trent" userId="9f177c9e-5e30-4e0c-b08c-05ddc3564d39" providerId="ADAL" clId="{F3854198-11EB-4AD2-AA53-A0096F5AECF5}" dt="2023-11-13T20:12:12.753" v="10"/>
          <ac:spMkLst>
            <pc:docMk/>
            <pc:sldMk cId="2587147167" sldId="2147480469"/>
            <ac:spMk id="9" creationId="{CA829CB7-B7C8-CCD8-3BF2-8A35CA2D7BD6}"/>
          </ac:spMkLst>
        </pc:spChg>
        <pc:spChg chg="mod">
          <ac:chgData name="Rod Trent" userId="9f177c9e-5e30-4e0c-b08c-05ddc3564d39" providerId="ADAL" clId="{F3854198-11EB-4AD2-AA53-A0096F5AECF5}" dt="2023-11-13T20:12:12.753" v="10"/>
          <ac:spMkLst>
            <pc:docMk/>
            <pc:sldMk cId="2587147167" sldId="2147480469"/>
            <ac:spMk id="10" creationId="{D1BEDD67-6D6B-0D91-B3B2-53D0B9DD6954}"/>
          </ac:spMkLst>
        </pc:spChg>
        <pc:spChg chg="mod">
          <ac:chgData name="Rod Trent" userId="9f177c9e-5e30-4e0c-b08c-05ddc3564d39" providerId="ADAL" clId="{F3854198-11EB-4AD2-AA53-A0096F5AECF5}" dt="2023-11-13T20:12:12.753" v="10"/>
          <ac:spMkLst>
            <pc:docMk/>
            <pc:sldMk cId="2587147167" sldId="2147480469"/>
            <ac:spMk id="11" creationId="{758E9779-0B11-5F27-0C7C-7684D6D284A5}"/>
          </ac:spMkLst>
        </pc:spChg>
        <pc:spChg chg="mod">
          <ac:chgData name="Rod Trent" userId="9f177c9e-5e30-4e0c-b08c-05ddc3564d39" providerId="ADAL" clId="{F3854198-11EB-4AD2-AA53-A0096F5AECF5}" dt="2023-11-13T20:12:12.753" v="10"/>
          <ac:spMkLst>
            <pc:docMk/>
            <pc:sldMk cId="2587147167" sldId="2147480469"/>
            <ac:spMk id="12" creationId="{3D900843-1857-8D31-D2FA-B9113717C7E5}"/>
          </ac:spMkLst>
        </pc:spChg>
        <pc:spChg chg="mod">
          <ac:chgData name="Rod Trent" userId="9f177c9e-5e30-4e0c-b08c-05ddc3564d39" providerId="ADAL" clId="{F3854198-11EB-4AD2-AA53-A0096F5AECF5}" dt="2023-11-13T20:12:12.753" v="10"/>
          <ac:spMkLst>
            <pc:docMk/>
            <pc:sldMk cId="2587147167" sldId="2147480469"/>
            <ac:spMk id="13" creationId="{3CE23C81-3B21-A943-E9B7-30B0E94274ED}"/>
          </ac:spMkLst>
        </pc:spChg>
        <pc:spChg chg="mod">
          <ac:chgData name="Rod Trent" userId="9f177c9e-5e30-4e0c-b08c-05ddc3564d39" providerId="ADAL" clId="{F3854198-11EB-4AD2-AA53-A0096F5AECF5}" dt="2023-11-13T20:12:12.753" v="10"/>
          <ac:spMkLst>
            <pc:docMk/>
            <pc:sldMk cId="2587147167" sldId="2147480469"/>
            <ac:spMk id="14" creationId="{1EF0682C-89B8-C9FA-6847-4FB2F9A4E0C5}"/>
          </ac:spMkLst>
        </pc:spChg>
        <pc:spChg chg="mod">
          <ac:chgData name="Rod Trent" userId="9f177c9e-5e30-4e0c-b08c-05ddc3564d39" providerId="ADAL" clId="{F3854198-11EB-4AD2-AA53-A0096F5AECF5}" dt="2023-11-13T20:12:12.753" v="10"/>
          <ac:spMkLst>
            <pc:docMk/>
            <pc:sldMk cId="2587147167" sldId="2147480469"/>
            <ac:spMk id="15" creationId="{BE50D4B5-5EB7-1F02-D763-BED4C53285DB}"/>
          </ac:spMkLst>
        </pc:spChg>
        <pc:spChg chg="mod">
          <ac:chgData name="Rod Trent" userId="9f177c9e-5e30-4e0c-b08c-05ddc3564d39" providerId="ADAL" clId="{F3854198-11EB-4AD2-AA53-A0096F5AECF5}" dt="2023-11-13T20:12:12.753" v="10"/>
          <ac:spMkLst>
            <pc:docMk/>
            <pc:sldMk cId="2587147167" sldId="2147480469"/>
            <ac:spMk id="16" creationId="{B3427D43-4533-D7C7-E16E-5C35CB22E487}"/>
          </ac:spMkLst>
        </pc:spChg>
        <pc:spChg chg="mod">
          <ac:chgData name="Rod Trent" userId="9f177c9e-5e30-4e0c-b08c-05ddc3564d39" providerId="ADAL" clId="{F3854198-11EB-4AD2-AA53-A0096F5AECF5}" dt="2023-11-13T20:12:12.753" v="10"/>
          <ac:spMkLst>
            <pc:docMk/>
            <pc:sldMk cId="2587147167" sldId="2147480469"/>
            <ac:spMk id="17" creationId="{E7F66050-6F51-5977-D794-BBA638602016}"/>
          </ac:spMkLst>
        </pc:spChg>
        <pc:spChg chg="mod">
          <ac:chgData name="Rod Trent" userId="9f177c9e-5e30-4e0c-b08c-05ddc3564d39" providerId="ADAL" clId="{F3854198-11EB-4AD2-AA53-A0096F5AECF5}" dt="2023-11-13T20:12:12.753" v="10"/>
          <ac:spMkLst>
            <pc:docMk/>
            <pc:sldMk cId="2587147167" sldId="2147480469"/>
            <ac:spMk id="18" creationId="{E36A93C8-5441-2C30-6050-780A37FA6A13}"/>
          </ac:spMkLst>
        </pc:spChg>
        <pc:spChg chg="mod">
          <ac:chgData name="Rod Trent" userId="9f177c9e-5e30-4e0c-b08c-05ddc3564d39" providerId="ADAL" clId="{F3854198-11EB-4AD2-AA53-A0096F5AECF5}" dt="2023-11-13T20:12:12.753" v="10"/>
          <ac:spMkLst>
            <pc:docMk/>
            <pc:sldMk cId="2587147167" sldId="2147480469"/>
            <ac:spMk id="19" creationId="{A59D19F7-FA95-46B1-218E-BA21C75F7DCC}"/>
          </ac:spMkLst>
        </pc:spChg>
        <pc:spChg chg="add mod">
          <ac:chgData name="Rod Trent" userId="9f177c9e-5e30-4e0c-b08c-05ddc3564d39" providerId="ADAL" clId="{F3854198-11EB-4AD2-AA53-A0096F5AECF5}" dt="2023-11-13T20:12:12.753" v="10"/>
          <ac:spMkLst>
            <pc:docMk/>
            <pc:sldMk cId="2587147167" sldId="2147480469"/>
            <ac:spMk id="20" creationId="{8D624F70-8669-AA0D-AAE6-3E68FDFA2E55}"/>
          </ac:spMkLst>
        </pc:spChg>
        <pc:spChg chg="add del mod">
          <ac:chgData name="Rod Trent" userId="9f177c9e-5e30-4e0c-b08c-05ddc3564d39" providerId="ADAL" clId="{F3854198-11EB-4AD2-AA53-A0096F5AECF5}" dt="2023-11-13T20:12:20.598" v="13" actId="478"/>
          <ac:spMkLst>
            <pc:docMk/>
            <pc:sldMk cId="2587147167" sldId="2147480469"/>
            <ac:spMk id="21" creationId="{F272F205-C0BC-5644-381A-9BE9177C7AD8}"/>
          </ac:spMkLst>
        </pc:spChg>
        <pc:spChg chg="add mod">
          <ac:chgData name="Rod Trent" userId="9f177c9e-5e30-4e0c-b08c-05ddc3564d39" providerId="ADAL" clId="{F3854198-11EB-4AD2-AA53-A0096F5AECF5}" dt="2023-11-14T15:46:29.437" v="342" actId="20577"/>
          <ac:spMkLst>
            <pc:docMk/>
            <pc:sldMk cId="2587147167" sldId="2147480469"/>
            <ac:spMk id="22" creationId="{6F035A21-93C9-28BC-FA91-447D7699216D}"/>
          </ac:spMkLst>
        </pc:spChg>
        <pc:spChg chg="add mod">
          <ac:chgData name="Rod Trent" userId="9f177c9e-5e30-4e0c-b08c-05ddc3564d39" providerId="ADAL" clId="{F3854198-11EB-4AD2-AA53-A0096F5AECF5}" dt="2023-11-14T15:44:19.865" v="296" actId="1076"/>
          <ac:spMkLst>
            <pc:docMk/>
            <pc:sldMk cId="2587147167" sldId="2147480469"/>
            <ac:spMk id="26" creationId="{B1F56F45-1CED-96D3-4D20-6EEA30C762C9}"/>
          </ac:spMkLst>
        </pc:spChg>
        <pc:spChg chg="add mod">
          <ac:chgData name="Rod Trent" userId="9f177c9e-5e30-4e0c-b08c-05ddc3564d39" providerId="ADAL" clId="{F3854198-11EB-4AD2-AA53-A0096F5AECF5}" dt="2023-11-14T15:44:29.564" v="297" actId="1076"/>
          <ac:spMkLst>
            <pc:docMk/>
            <pc:sldMk cId="2587147167" sldId="2147480469"/>
            <ac:spMk id="27" creationId="{0CBFB128-F048-A2DA-1939-037175CFD587}"/>
          </ac:spMkLst>
        </pc:spChg>
        <pc:spChg chg="add mod">
          <ac:chgData name="Rod Trent" userId="9f177c9e-5e30-4e0c-b08c-05ddc3564d39" providerId="ADAL" clId="{F3854198-11EB-4AD2-AA53-A0096F5AECF5}" dt="2023-11-14T15:44:47.711" v="298" actId="1076"/>
          <ac:spMkLst>
            <pc:docMk/>
            <pc:sldMk cId="2587147167" sldId="2147480469"/>
            <ac:spMk id="30" creationId="{1094F508-11F2-47B0-F05E-908F814B5C48}"/>
          </ac:spMkLst>
        </pc:spChg>
        <pc:grpChg chg="add mod">
          <ac:chgData name="Rod Trent" userId="9f177c9e-5e30-4e0c-b08c-05ddc3564d39" providerId="ADAL" clId="{F3854198-11EB-4AD2-AA53-A0096F5AECF5}" dt="2023-11-13T20:12:12.753" v="10"/>
          <ac:grpSpMkLst>
            <pc:docMk/>
            <pc:sldMk cId="2587147167" sldId="2147480469"/>
            <ac:grpSpMk id="4" creationId="{DB5ED47D-1B9C-6E7F-E736-605269A83AF1}"/>
          </ac:grpSpMkLst>
        </pc:grpChg>
        <pc:picChg chg="add mod">
          <ac:chgData name="Rod Trent" userId="9f177c9e-5e30-4e0c-b08c-05ddc3564d39" providerId="ADAL" clId="{F3854198-11EB-4AD2-AA53-A0096F5AECF5}" dt="2023-11-14T15:44:19.865" v="296" actId="1076"/>
          <ac:picMkLst>
            <pc:docMk/>
            <pc:sldMk cId="2587147167" sldId="2147480469"/>
            <ac:picMk id="23" creationId="{2841F83B-E9F6-CE7E-481D-F0AD42EB6195}"/>
          </ac:picMkLst>
        </pc:picChg>
        <pc:picChg chg="add mod">
          <ac:chgData name="Rod Trent" userId="9f177c9e-5e30-4e0c-b08c-05ddc3564d39" providerId="ADAL" clId="{F3854198-11EB-4AD2-AA53-A0096F5AECF5}" dt="2023-11-14T15:44:29.564" v="297" actId="1076"/>
          <ac:picMkLst>
            <pc:docMk/>
            <pc:sldMk cId="2587147167" sldId="2147480469"/>
            <ac:picMk id="25" creationId="{335D54D8-08E2-4B08-E68B-53030CED80B0}"/>
          </ac:picMkLst>
        </pc:picChg>
        <pc:picChg chg="add mod">
          <ac:chgData name="Rod Trent" userId="9f177c9e-5e30-4e0c-b08c-05ddc3564d39" providerId="ADAL" clId="{F3854198-11EB-4AD2-AA53-A0096F5AECF5}" dt="2023-11-14T15:44:47.711" v="298" actId="1076"/>
          <ac:picMkLst>
            <pc:docMk/>
            <pc:sldMk cId="2587147167" sldId="2147480469"/>
            <ac:picMk id="29" creationId="{381CF152-18F8-7FD8-395D-54ACD9778DD3}"/>
          </ac:picMkLst>
        </pc:picChg>
      </pc:sldChg>
    </pc:docChg>
  </pc:docChgLst>
  <pc:docChgLst>
    <pc:chgData name="Rod Trent" userId="9f177c9e-5e30-4e0c-b08c-05ddc3564d39" providerId="ADAL" clId="{AC73D4BA-570B-464F-9B98-2A1653BFF672}"/>
    <pc:docChg chg="custSel delSld modSld modSection">
      <pc:chgData name="Rod Trent" userId="9f177c9e-5e30-4e0c-b08c-05ddc3564d39" providerId="ADAL" clId="{AC73D4BA-570B-464F-9B98-2A1653BFF672}" dt="2023-10-06T17:57:57.930" v="138" actId="1076"/>
      <pc:docMkLst>
        <pc:docMk/>
      </pc:docMkLst>
      <pc:sldChg chg="addSp modSp del mod">
        <pc:chgData name="Rod Trent" userId="9f177c9e-5e30-4e0c-b08c-05ddc3564d39" providerId="ADAL" clId="{AC73D4BA-570B-464F-9B98-2A1653BFF672}" dt="2023-10-06T17:56:22.344" v="123" actId="47"/>
        <pc:sldMkLst>
          <pc:docMk/>
          <pc:sldMk cId="3877101672" sldId="2147479548"/>
        </pc:sldMkLst>
        <pc:spChg chg="mod">
          <ac:chgData name="Rod Trent" userId="9f177c9e-5e30-4e0c-b08c-05ddc3564d39" providerId="ADAL" clId="{AC73D4BA-570B-464F-9B98-2A1653BFF672}" dt="2023-10-06T17:41:35.138" v="8" actId="1076"/>
          <ac:spMkLst>
            <pc:docMk/>
            <pc:sldMk cId="3877101672" sldId="2147479548"/>
            <ac:spMk id="2" creationId="{BD21C9BB-A544-5E00-0DE1-ABCDCE9C3E76}"/>
          </ac:spMkLst>
        </pc:spChg>
        <pc:spChg chg="add mod">
          <ac:chgData name="Rod Trent" userId="9f177c9e-5e30-4e0c-b08c-05ddc3564d39" providerId="ADAL" clId="{AC73D4BA-570B-464F-9B98-2A1653BFF672}" dt="2023-10-06T17:41:28.950" v="7" actId="207"/>
          <ac:spMkLst>
            <pc:docMk/>
            <pc:sldMk cId="3877101672" sldId="2147479548"/>
            <ac:spMk id="3" creationId="{74C20323-63E7-D400-9E98-353281D06B58}"/>
          </ac:spMkLst>
        </pc:spChg>
      </pc:sldChg>
      <pc:sldChg chg="addSp delSp modSp mod">
        <pc:chgData name="Rod Trent" userId="9f177c9e-5e30-4e0c-b08c-05ddc3564d39" providerId="ADAL" clId="{AC73D4BA-570B-464F-9B98-2A1653BFF672}" dt="2023-10-06T17:57:57.930" v="138" actId="1076"/>
        <pc:sldMkLst>
          <pc:docMk/>
          <pc:sldMk cId="1511231185" sldId="2147480464"/>
        </pc:sldMkLst>
        <pc:spChg chg="mod">
          <ac:chgData name="Rod Trent" userId="9f177c9e-5e30-4e0c-b08c-05ddc3564d39" providerId="ADAL" clId="{AC73D4BA-570B-464F-9B98-2A1653BFF672}" dt="2023-10-06T17:57:57.930" v="138" actId="1076"/>
          <ac:spMkLst>
            <pc:docMk/>
            <pc:sldMk cId="1511231185" sldId="2147480464"/>
            <ac:spMk id="2" creationId="{55AB62C1-0B2A-ED54-C922-334A11D8ADBA}"/>
          </ac:spMkLst>
        </pc:spChg>
        <pc:spChg chg="del">
          <ac:chgData name="Rod Trent" userId="9f177c9e-5e30-4e0c-b08c-05ddc3564d39" providerId="ADAL" clId="{AC73D4BA-570B-464F-9B98-2A1653BFF672}" dt="2023-10-06T17:42:28.545" v="17" actId="478"/>
          <ac:spMkLst>
            <pc:docMk/>
            <pc:sldMk cId="1511231185" sldId="2147480464"/>
            <ac:spMk id="3" creationId="{D3AD85C9-A7A2-3CD6-DA8C-4D051F87206C}"/>
          </ac:spMkLst>
        </pc:spChg>
        <pc:spChg chg="mod">
          <ac:chgData name="Rod Trent" userId="9f177c9e-5e30-4e0c-b08c-05ddc3564d39" providerId="ADAL" clId="{AC73D4BA-570B-464F-9B98-2A1653BFF672}" dt="2023-10-06T17:41:57.489" v="9"/>
          <ac:spMkLst>
            <pc:docMk/>
            <pc:sldMk cId="1511231185" sldId="2147480464"/>
            <ac:spMk id="5" creationId="{20D94E21-CC03-3E81-8AB0-CD75FC05B702}"/>
          </ac:spMkLst>
        </pc:spChg>
        <pc:spChg chg="mod">
          <ac:chgData name="Rod Trent" userId="9f177c9e-5e30-4e0c-b08c-05ddc3564d39" providerId="ADAL" clId="{AC73D4BA-570B-464F-9B98-2A1653BFF672}" dt="2023-10-06T17:41:57.489" v="9"/>
          <ac:spMkLst>
            <pc:docMk/>
            <pc:sldMk cId="1511231185" sldId="2147480464"/>
            <ac:spMk id="6" creationId="{A0482093-EFB8-631A-E803-73A25F8EA7FE}"/>
          </ac:spMkLst>
        </pc:spChg>
        <pc:spChg chg="mod">
          <ac:chgData name="Rod Trent" userId="9f177c9e-5e30-4e0c-b08c-05ddc3564d39" providerId="ADAL" clId="{AC73D4BA-570B-464F-9B98-2A1653BFF672}" dt="2023-10-06T17:41:57.489" v="9"/>
          <ac:spMkLst>
            <pc:docMk/>
            <pc:sldMk cId="1511231185" sldId="2147480464"/>
            <ac:spMk id="7" creationId="{245E0557-A3DF-3FB2-EB35-F03ACAFA2F31}"/>
          </ac:spMkLst>
        </pc:spChg>
        <pc:spChg chg="mod">
          <ac:chgData name="Rod Trent" userId="9f177c9e-5e30-4e0c-b08c-05ddc3564d39" providerId="ADAL" clId="{AC73D4BA-570B-464F-9B98-2A1653BFF672}" dt="2023-10-06T17:41:57.489" v="9"/>
          <ac:spMkLst>
            <pc:docMk/>
            <pc:sldMk cId="1511231185" sldId="2147480464"/>
            <ac:spMk id="8" creationId="{1C7F476E-037B-D3EF-A9D3-CDB14F8A7CD0}"/>
          </ac:spMkLst>
        </pc:spChg>
        <pc:spChg chg="mod">
          <ac:chgData name="Rod Trent" userId="9f177c9e-5e30-4e0c-b08c-05ddc3564d39" providerId="ADAL" clId="{AC73D4BA-570B-464F-9B98-2A1653BFF672}" dt="2023-10-06T17:41:57.489" v="9"/>
          <ac:spMkLst>
            <pc:docMk/>
            <pc:sldMk cId="1511231185" sldId="2147480464"/>
            <ac:spMk id="9" creationId="{178B4FF5-9687-DF48-76C0-816CA83D57CC}"/>
          </ac:spMkLst>
        </pc:spChg>
        <pc:spChg chg="mod">
          <ac:chgData name="Rod Trent" userId="9f177c9e-5e30-4e0c-b08c-05ddc3564d39" providerId="ADAL" clId="{AC73D4BA-570B-464F-9B98-2A1653BFF672}" dt="2023-10-06T17:41:57.489" v="9"/>
          <ac:spMkLst>
            <pc:docMk/>
            <pc:sldMk cId="1511231185" sldId="2147480464"/>
            <ac:spMk id="10" creationId="{1897D0A3-2A3A-3D88-BE60-5F88920A7CF8}"/>
          </ac:spMkLst>
        </pc:spChg>
        <pc:spChg chg="mod">
          <ac:chgData name="Rod Trent" userId="9f177c9e-5e30-4e0c-b08c-05ddc3564d39" providerId="ADAL" clId="{AC73D4BA-570B-464F-9B98-2A1653BFF672}" dt="2023-10-06T17:41:57.489" v="9"/>
          <ac:spMkLst>
            <pc:docMk/>
            <pc:sldMk cId="1511231185" sldId="2147480464"/>
            <ac:spMk id="11" creationId="{6C71731B-F601-D137-ABD3-77724B491E05}"/>
          </ac:spMkLst>
        </pc:spChg>
        <pc:spChg chg="mod">
          <ac:chgData name="Rod Trent" userId="9f177c9e-5e30-4e0c-b08c-05ddc3564d39" providerId="ADAL" clId="{AC73D4BA-570B-464F-9B98-2A1653BFF672}" dt="2023-10-06T17:41:57.489" v="9"/>
          <ac:spMkLst>
            <pc:docMk/>
            <pc:sldMk cId="1511231185" sldId="2147480464"/>
            <ac:spMk id="12" creationId="{8575809D-EAB9-3909-52B3-432DE4F48A27}"/>
          </ac:spMkLst>
        </pc:spChg>
        <pc:spChg chg="mod">
          <ac:chgData name="Rod Trent" userId="9f177c9e-5e30-4e0c-b08c-05ddc3564d39" providerId="ADAL" clId="{AC73D4BA-570B-464F-9B98-2A1653BFF672}" dt="2023-10-06T17:41:57.489" v="9"/>
          <ac:spMkLst>
            <pc:docMk/>
            <pc:sldMk cId="1511231185" sldId="2147480464"/>
            <ac:spMk id="13" creationId="{B8E0A43C-AE65-CD32-4BDF-DB589531781C}"/>
          </ac:spMkLst>
        </pc:spChg>
        <pc:spChg chg="mod">
          <ac:chgData name="Rod Trent" userId="9f177c9e-5e30-4e0c-b08c-05ddc3564d39" providerId="ADAL" clId="{AC73D4BA-570B-464F-9B98-2A1653BFF672}" dt="2023-10-06T17:41:57.489" v="9"/>
          <ac:spMkLst>
            <pc:docMk/>
            <pc:sldMk cId="1511231185" sldId="2147480464"/>
            <ac:spMk id="14" creationId="{E89F3CC9-EC05-E6D4-5F23-2B553FAFBC81}"/>
          </ac:spMkLst>
        </pc:spChg>
        <pc:spChg chg="mod">
          <ac:chgData name="Rod Trent" userId="9f177c9e-5e30-4e0c-b08c-05ddc3564d39" providerId="ADAL" clId="{AC73D4BA-570B-464F-9B98-2A1653BFF672}" dt="2023-10-06T17:41:57.489" v="9"/>
          <ac:spMkLst>
            <pc:docMk/>
            <pc:sldMk cId="1511231185" sldId="2147480464"/>
            <ac:spMk id="15" creationId="{26C7A6DC-E2B2-62D1-6584-0771AF37B989}"/>
          </ac:spMkLst>
        </pc:spChg>
        <pc:spChg chg="mod">
          <ac:chgData name="Rod Trent" userId="9f177c9e-5e30-4e0c-b08c-05ddc3564d39" providerId="ADAL" clId="{AC73D4BA-570B-464F-9B98-2A1653BFF672}" dt="2023-10-06T17:41:57.489" v="9"/>
          <ac:spMkLst>
            <pc:docMk/>
            <pc:sldMk cId="1511231185" sldId="2147480464"/>
            <ac:spMk id="16" creationId="{BAA036D9-32CA-93A4-C785-4553CEE1D0A1}"/>
          </ac:spMkLst>
        </pc:spChg>
        <pc:spChg chg="mod">
          <ac:chgData name="Rod Trent" userId="9f177c9e-5e30-4e0c-b08c-05ddc3564d39" providerId="ADAL" clId="{AC73D4BA-570B-464F-9B98-2A1653BFF672}" dt="2023-10-06T17:41:57.489" v="9"/>
          <ac:spMkLst>
            <pc:docMk/>
            <pc:sldMk cId="1511231185" sldId="2147480464"/>
            <ac:spMk id="17" creationId="{7D12E575-5F12-E059-E5B7-6CCFA1D76AB7}"/>
          </ac:spMkLst>
        </pc:spChg>
        <pc:spChg chg="mod">
          <ac:chgData name="Rod Trent" userId="9f177c9e-5e30-4e0c-b08c-05ddc3564d39" providerId="ADAL" clId="{AC73D4BA-570B-464F-9B98-2A1653BFF672}" dt="2023-10-06T17:41:57.489" v="9"/>
          <ac:spMkLst>
            <pc:docMk/>
            <pc:sldMk cId="1511231185" sldId="2147480464"/>
            <ac:spMk id="18" creationId="{C548D309-C382-3F09-A463-1044D1A77767}"/>
          </ac:spMkLst>
        </pc:spChg>
        <pc:spChg chg="mod">
          <ac:chgData name="Rod Trent" userId="9f177c9e-5e30-4e0c-b08c-05ddc3564d39" providerId="ADAL" clId="{AC73D4BA-570B-464F-9B98-2A1653BFF672}" dt="2023-10-06T17:41:57.489" v="9"/>
          <ac:spMkLst>
            <pc:docMk/>
            <pc:sldMk cId="1511231185" sldId="2147480464"/>
            <ac:spMk id="19" creationId="{9E8D3300-52E9-6906-38EB-62F0EA49565B}"/>
          </ac:spMkLst>
        </pc:spChg>
        <pc:spChg chg="add mod">
          <ac:chgData name="Rod Trent" userId="9f177c9e-5e30-4e0c-b08c-05ddc3564d39" providerId="ADAL" clId="{AC73D4BA-570B-464F-9B98-2A1653BFF672}" dt="2023-10-06T17:42:42.873" v="19" actId="1076"/>
          <ac:spMkLst>
            <pc:docMk/>
            <pc:sldMk cId="1511231185" sldId="2147480464"/>
            <ac:spMk id="20" creationId="{6D17F1C5-1C72-2F7F-A592-CE4E50289CF8}"/>
          </ac:spMkLst>
        </pc:spChg>
        <pc:spChg chg="add mod">
          <ac:chgData name="Rod Trent" userId="9f177c9e-5e30-4e0c-b08c-05ddc3564d39" providerId="ADAL" clId="{AC73D4BA-570B-464F-9B98-2A1653BFF672}" dt="2023-10-06T17:52:47.539" v="96" actId="1076"/>
          <ac:spMkLst>
            <pc:docMk/>
            <pc:sldMk cId="1511231185" sldId="2147480464"/>
            <ac:spMk id="21" creationId="{C2D94753-6B35-F8EF-8B5D-3C0E51C428A9}"/>
          </ac:spMkLst>
        </pc:spChg>
        <pc:spChg chg="add mod">
          <ac:chgData name="Rod Trent" userId="9f177c9e-5e30-4e0c-b08c-05ddc3564d39" providerId="ADAL" clId="{AC73D4BA-570B-464F-9B98-2A1653BFF672}" dt="2023-10-06T17:52:50.549" v="97" actId="1076"/>
          <ac:spMkLst>
            <pc:docMk/>
            <pc:sldMk cId="1511231185" sldId="2147480464"/>
            <ac:spMk id="23" creationId="{DE5F628F-017F-0DE1-70AD-5851CF8CEAC6}"/>
          </ac:spMkLst>
        </pc:spChg>
        <pc:spChg chg="add mod">
          <ac:chgData name="Rod Trent" userId="9f177c9e-5e30-4e0c-b08c-05ddc3564d39" providerId="ADAL" clId="{AC73D4BA-570B-464F-9B98-2A1653BFF672}" dt="2023-10-06T17:56:43.080" v="135" actId="20577"/>
          <ac:spMkLst>
            <pc:docMk/>
            <pc:sldMk cId="1511231185" sldId="2147480464"/>
            <ac:spMk id="25" creationId="{CCED1EF2-691C-57A4-BBB1-5792B43B3F5D}"/>
          </ac:spMkLst>
        </pc:spChg>
        <pc:spChg chg="add mod">
          <ac:chgData name="Rod Trent" userId="9f177c9e-5e30-4e0c-b08c-05ddc3564d39" providerId="ADAL" clId="{AC73D4BA-570B-464F-9B98-2A1653BFF672}" dt="2023-10-06T17:56:00.736" v="122" actId="1076"/>
          <ac:spMkLst>
            <pc:docMk/>
            <pc:sldMk cId="1511231185" sldId="2147480464"/>
            <ac:spMk id="27" creationId="{28B1AAE5-259C-4288-36FF-3A3CA5A9A1CC}"/>
          </ac:spMkLst>
        </pc:spChg>
        <pc:grpChg chg="add mod">
          <ac:chgData name="Rod Trent" userId="9f177c9e-5e30-4e0c-b08c-05ddc3564d39" providerId="ADAL" clId="{AC73D4BA-570B-464F-9B98-2A1653BFF672}" dt="2023-10-06T17:42:03.528" v="12" actId="1076"/>
          <ac:grpSpMkLst>
            <pc:docMk/>
            <pc:sldMk cId="1511231185" sldId="2147480464"/>
            <ac:grpSpMk id="4" creationId="{2E784A28-B2E7-B0E4-5F83-AE2BD28DF419}"/>
          </ac:grpSpMkLst>
        </pc:grpChg>
      </pc:sldChg>
      <pc:sldChg chg="del">
        <pc:chgData name="Rod Trent" userId="9f177c9e-5e30-4e0c-b08c-05ddc3564d39" providerId="ADAL" clId="{AC73D4BA-570B-464F-9B98-2A1653BFF672}" dt="2023-10-06T17:40:39.221" v="0" actId="47"/>
        <pc:sldMkLst>
          <pc:docMk/>
          <pc:sldMk cId="2848889530" sldId="2147480465"/>
        </pc:sldMkLst>
      </pc:sldChg>
      <pc:sldChg chg="del">
        <pc:chgData name="Rod Trent" userId="9f177c9e-5e30-4e0c-b08c-05ddc3564d39" providerId="ADAL" clId="{AC73D4BA-570B-464F-9B98-2A1653BFF672}" dt="2023-10-06T17:40:39.221" v="0" actId="47"/>
        <pc:sldMkLst>
          <pc:docMk/>
          <pc:sldMk cId="1549848145" sldId="2147480466"/>
        </pc:sldMkLst>
      </pc:sldChg>
      <pc:sldChg chg="del">
        <pc:chgData name="Rod Trent" userId="9f177c9e-5e30-4e0c-b08c-05ddc3564d39" providerId="ADAL" clId="{AC73D4BA-570B-464F-9B98-2A1653BFF672}" dt="2023-10-06T17:40:39.221" v="0" actId="47"/>
        <pc:sldMkLst>
          <pc:docMk/>
          <pc:sldMk cId="3292932532" sldId="2147480467"/>
        </pc:sldMkLst>
      </pc:sldChg>
      <pc:sldChg chg="del">
        <pc:chgData name="Rod Trent" userId="9f177c9e-5e30-4e0c-b08c-05ddc3564d39" providerId="ADAL" clId="{AC73D4BA-570B-464F-9B98-2A1653BFF672}" dt="2023-10-06T17:40:39.221" v="0" actId="47"/>
        <pc:sldMkLst>
          <pc:docMk/>
          <pc:sldMk cId="2930445416" sldId="2147480468"/>
        </pc:sldMkLst>
      </pc:sldChg>
      <pc:sldChg chg="del">
        <pc:chgData name="Rod Trent" userId="9f177c9e-5e30-4e0c-b08c-05ddc3564d39" providerId="ADAL" clId="{AC73D4BA-570B-464F-9B98-2A1653BFF672}" dt="2023-10-06T17:40:39.221" v="0" actId="47"/>
        <pc:sldMkLst>
          <pc:docMk/>
          <pc:sldMk cId="3447734329" sldId="21474804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4FF2CA-FD45-41E1-9384-B88F4DE50B75}" type="datetimeFigureOut">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15AC0-17C1-466E-8AC1-113BF458A599}" type="slidenum">
              <a:t>‹#›</a:t>
            </a:fld>
            <a:endParaRPr lang="en-US"/>
          </a:p>
        </p:txBody>
      </p:sp>
    </p:spTree>
    <p:extLst>
      <p:ext uri="{BB962C8B-B14F-4D97-AF65-F5344CB8AC3E}">
        <p14:creationId xmlns:p14="http://schemas.microsoft.com/office/powerpoint/2010/main" val="376485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5.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7.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7.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7.xml"/><Relationship Id="rId4" Type="http://schemas.openxmlformats.org/officeDocument/2006/relationships/image" Target="../media/image46.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8.xml"/><Relationship Id="rId5" Type="http://schemas.openxmlformats.org/officeDocument/2006/relationships/image" Target="../media/image3.emf"/><Relationship Id="rId4" Type="http://schemas.openxmlformats.org/officeDocument/2006/relationships/image" Target="../media/image43.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emf"/><Relationship Id="rId1" Type="http://schemas.openxmlformats.org/officeDocument/2006/relationships/slideMaster" Target="../slideMasters/slideMaster8.xml"/><Relationship Id="rId4" Type="http://schemas.openxmlformats.org/officeDocument/2006/relationships/image" Target="../media/image42.sv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emf"/><Relationship Id="rId1" Type="http://schemas.openxmlformats.org/officeDocument/2006/relationships/slideMaster" Target="../slideMasters/slideMaster8.xml"/><Relationship Id="rId4" Type="http://schemas.openxmlformats.org/officeDocument/2006/relationships/image" Target="../media/image42.sv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jpeg"/><Relationship Id="rId1" Type="http://schemas.openxmlformats.org/officeDocument/2006/relationships/slideMaster" Target="../slideMasters/slideMaster8.xml"/><Relationship Id="rId5" Type="http://schemas.openxmlformats.org/officeDocument/2006/relationships/image" Target="../media/image27.jpeg"/><Relationship Id="rId4" Type="http://schemas.openxmlformats.org/officeDocument/2006/relationships/image" Target="../media/image49.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emf"/><Relationship Id="rId1" Type="http://schemas.openxmlformats.org/officeDocument/2006/relationships/slideMaster" Target="../slideMasters/slideMaster8.xml"/><Relationship Id="rId4" Type="http://schemas.openxmlformats.org/officeDocument/2006/relationships/image" Target="../media/image42.sv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9.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9.xml"/><Relationship Id="rId4" Type="http://schemas.openxmlformats.org/officeDocument/2006/relationships/image" Target="../media/image23.jpe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9.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9.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9.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6.jpe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1.xml"/><Relationship Id="rId4" Type="http://schemas.openxmlformats.org/officeDocument/2006/relationships/image" Target="../media/image17.jpe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1.xml"/><Relationship Id="rId4" Type="http://schemas.openxmlformats.org/officeDocument/2006/relationships/image" Target="../media/image23.jpe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11.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 Id="rId4" Type="http://schemas.openxmlformats.org/officeDocument/2006/relationships/image" Target="../media/image67.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1.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7.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8.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9.png"/><Relationship Id="rId1" Type="http://schemas.openxmlformats.org/officeDocument/2006/relationships/slideMaster" Target="../slideMasters/slideMaster12.xml"/><Relationship Id="rId4" Type="http://schemas.openxmlformats.org/officeDocument/2006/relationships/image" Target="../media/image1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0.png"/><Relationship Id="rId1" Type="http://schemas.openxmlformats.org/officeDocument/2006/relationships/slideMaster" Target="../slideMasters/slideMaster12.xml"/><Relationship Id="rId4" Type="http://schemas.openxmlformats.org/officeDocument/2006/relationships/image" Target="../media/image11.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28.jpeg"/></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28.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8.jpeg"/><Relationship Id="rId1" Type="http://schemas.openxmlformats.org/officeDocument/2006/relationships/slideMaster" Target="../slideMasters/slideMaster12.xml"/><Relationship Id="rId5" Type="http://schemas.openxmlformats.org/officeDocument/2006/relationships/image" Target="../media/image11.jpeg"/><Relationship Id="rId4" Type="http://schemas.openxmlformats.org/officeDocument/2006/relationships/image" Target="../media/image16.jpeg"/></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2.xml"/><Relationship Id="rId4" Type="http://schemas.openxmlformats.org/officeDocument/2006/relationships/image" Target="../media/image83.jpe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2.xml"/><Relationship Id="rId5" Type="http://schemas.openxmlformats.org/officeDocument/2006/relationships/image" Target="../media/image27.jpeg"/><Relationship Id="rId4" Type="http://schemas.openxmlformats.org/officeDocument/2006/relationships/image" Target="../media/image49.jpe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6" Type="http://schemas.openxmlformats.org/officeDocument/2006/relationships/image" Target="../media/image17.jpeg"/><Relationship Id="rId5" Type="http://schemas.openxmlformats.org/officeDocument/2006/relationships/image" Target="../media/image18.jpeg"/><Relationship Id="rId4" Type="http://schemas.openxmlformats.org/officeDocument/2006/relationships/image" Target="../media/image28.jpeg"/></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4" Type="http://schemas.openxmlformats.org/officeDocument/2006/relationships/image" Target="../media/image28.jpeg"/></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5" Type="http://schemas.openxmlformats.org/officeDocument/2006/relationships/image" Target="../media/image18.jpeg"/><Relationship Id="rId4" Type="http://schemas.openxmlformats.org/officeDocument/2006/relationships/image" Target="../media/image28.jpeg"/></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2.xml"/><Relationship Id="rId6" Type="http://schemas.openxmlformats.org/officeDocument/2006/relationships/image" Target="../media/image17.jpeg"/><Relationship Id="rId5" Type="http://schemas.openxmlformats.org/officeDocument/2006/relationships/image" Target="../media/image18.jpeg"/><Relationship Id="rId4" Type="http://schemas.openxmlformats.org/officeDocument/2006/relationships/image" Target="../media/image28.jpe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4" Type="http://schemas.openxmlformats.org/officeDocument/2006/relationships/image" Target="../media/image17.jpe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3.xml"/><Relationship Id="rId4" Type="http://schemas.openxmlformats.org/officeDocument/2006/relationships/image" Target="../media/image23.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4" Type="http://schemas.openxmlformats.org/officeDocument/2006/relationships/image" Target="../media/image17.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3.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937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25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68321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704139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08937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2098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18733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19823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4709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86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920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83248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96081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210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78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326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8641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322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256657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9137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38382327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2936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959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086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8201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150840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215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4504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9728850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389222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7950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272880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78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82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28610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285653078"/>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3758956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6019791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444780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1819558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4160212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2334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9400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5845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2451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736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8868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766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0228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7287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878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1291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859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27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47269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29493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74339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41147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76145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290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7544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55149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30321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400984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51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20292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997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68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951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600549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8443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40706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5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33958400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418182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433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9458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35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553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6223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924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61288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7126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6532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8912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24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21060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290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21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36140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8846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5614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6764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7584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350376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3934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2423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0414307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97416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7618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79589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397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52254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8462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829924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1827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26485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954652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330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6722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901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704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7351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416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783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8415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1418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5089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585AB-BC84-4BCD-9FBD-B63FE3B4C9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668D2D-EE23-4C3A-9DE9-081D4CCEEC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F54672-CBDA-4F44-A2A7-4920922B1C2C}"/>
              </a:ext>
            </a:extLst>
          </p:cNvPr>
          <p:cNvSpPr>
            <a:spLocks noGrp="1"/>
          </p:cNvSpPr>
          <p:nvPr>
            <p:ph type="dt" sz="half" idx="10"/>
          </p:nvPr>
        </p:nvSpPr>
        <p:spPr/>
        <p:txBody>
          <a:bodyPr/>
          <a:lstStyle/>
          <a:p>
            <a:fld id="{4A58BB26-7BE7-4996-B85C-3F891CD95CD0}" type="datetimeFigureOut">
              <a:rPr lang="en-US" smtClean="0"/>
              <a:t>11/14/2023</a:t>
            </a:fld>
            <a:endParaRPr lang="en-US"/>
          </a:p>
        </p:txBody>
      </p:sp>
      <p:sp>
        <p:nvSpPr>
          <p:cNvPr id="5" name="Footer Placeholder 4">
            <a:extLst>
              <a:ext uri="{FF2B5EF4-FFF2-40B4-BE49-F238E27FC236}">
                <a16:creationId xmlns:a16="http://schemas.microsoft.com/office/drawing/2014/main" id="{9F37851C-B309-4C48-8D10-EC1F56DC6A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70D17-AF3C-4789-9DBC-05EFF2E11985}"/>
              </a:ext>
            </a:extLst>
          </p:cNvPr>
          <p:cNvSpPr>
            <a:spLocks noGrp="1"/>
          </p:cNvSpPr>
          <p:nvPr>
            <p:ph type="sldNum" sz="quarter" idx="12"/>
          </p:nvPr>
        </p:nvSpPr>
        <p:spPr/>
        <p:txBody>
          <a:bodyPr/>
          <a:lstStyle/>
          <a:p>
            <a:fld id="{17BD5AAC-696D-47C9-BE01-15BD216D7C5B}" type="slidenum">
              <a:rPr lang="en-US" smtClean="0"/>
              <a:t>‹#›</a:t>
            </a:fld>
            <a:endParaRPr lang="en-US"/>
          </a:p>
        </p:txBody>
      </p:sp>
    </p:spTree>
    <p:extLst>
      <p:ext uri="{BB962C8B-B14F-4D97-AF65-F5344CB8AC3E}">
        <p14:creationId xmlns:p14="http://schemas.microsoft.com/office/powerpoint/2010/main" val="394256891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DC4E-C8E4-4028-B0E7-FFF76EB50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0E6A6-2591-4C80-A5F0-85B6304793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A371E-D35A-48C4-A531-F3565368A220}"/>
              </a:ext>
            </a:extLst>
          </p:cNvPr>
          <p:cNvSpPr>
            <a:spLocks noGrp="1"/>
          </p:cNvSpPr>
          <p:nvPr>
            <p:ph type="dt" sz="half" idx="10"/>
          </p:nvPr>
        </p:nvSpPr>
        <p:spPr/>
        <p:txBody>
          <a:bodyPr/>
          <a:lstStyle/>
          <a:p>
            <a:fld id="{C5D985D2-8F1D-4534-A690-CD9F7535946E}" type="datetimeFigureOut">
              <a:rPr lang="en-US" smtClean="0"/>
              <a:t>11/14/2023</a:t>
            </a:fld>
            <a:endParaRPr lang="en-US"/>
          </a:p>
        </p:txBody>
      </p:sp>
      <p:sp>
        <p:nvSpPr>
          <p:cNvPr id="5" name="Footer Placeholder 4">
            <a:extLst>
              <a:ext uri="{FF2B5EF4-FFF2-40B4-BE49-F238E27FC236}">
                <a16:creationId xmlns:a16="http://schemas.microsoft.com/office/drawing/2014/main" id="{4E291701-2110-4BDB-AC50-1D3B63A9D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7931B-7F39-4497-B758-B41DFA14F64F}"/>
              </a:ext>
            </a:extLst>
          </p:cNvPr>
          <p:cNvSpPr>
            <a:spLocks noGrp="1"/>
          </p:cNvSpPr>
          <p:nvPr>
            <p:ph type="sldNum" sz="quarter" idx="12"/>
          </p:nvPr>
        </p:nvSpPr>
        <p:spPr/>
        <p:txBody>
          <a:bodyPr/>
          <a:lstStyle/>
          <a:p>
            <a:fld id="{6A362D54-12E6-4D49-945D-D03E5AA6E731}" type="slidenum">
              <a:rPr lang="en-US" smtClean="0"/>
              <a:t>‹#›</a:t>
            </a:fld>
            <a:endParaRPr lang="en-US"/>
          </a:p>
        </p:txBody>
      </p:sp>
    </p:spTree>
    <p:extLst>
      <p:ext uri="{BB962C8B-B14F-4D97-AF65-F5344CB8AC3E}">
        <p14:creationId xmlns:p14="http://schemas.microsoft.com/office/powerpoint/2010/main" val="253539675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E46F-2E90-4A34-8B5A-CA396E15D2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710CF1-D3A7-4C51-82C9-73C9B5E556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FAC51D-7696-4580-881E-6B6881074273}"/>
              </a:ext>
            </a:extLst>
          </p:cNvPr>
          <p:cNvSpPr>
            <a:spLocks noGrp="1"/>
          </p:cNvSpPr>
          <p:nvPr>
            <p:ph type="dt" sz="half" idx="10"/>
          </p:nvPr>
        </p:nvSpPr>
        <p:spPr/>
        <p:txBody>
          <a:bodyPr/>
          <a:lstStyle/>
          <a:p>
            <a:fld id="{129F60F2-C60C-4631-8874-5CD7CFF02AD8}" type="datetimeFigureOut">
              <a:rPr lang="en-US" smtClean="0"/>
              <a:t>11/14/2023</a:t>
            </a:fld>
            <a:endParaRPr lang="en-US"/>
          </a:p>
        </p:txBody>
      </p:sp>
      <p:sp>
        <p:nvSpPr>
          <p:cNvPr id="5" name="Footer Placeholder 4">
            <a:extLst>
              <a:ext uri="{FF2B5EF4-FFF2-40B4-BE49-F238E27FC236}">
                <a16:creationId xmlns:a16="http://schemas.microsoft.com/office/drawing/2014/main" id="{381F9356-9048-437F-95B9-02C993462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29EE8-7EA6-4F8C-AB7F-63E0361FCDEE}"/>
              </a:ext>
            </a:extLst>
          </p:cNvPr>
          <p:cNvSpPr>
            <a:spLocks noGrp="1"/>
          </p:cNvSpPr>
          <p:nvPr>
            <p:ph type="sldNum" sz="quarter" idx="12"/>
          </p:nvPr>
        </p:nvSpPr>
        <p:spPr/>
        <p:txBody>
          <a:bodyPr/>
          <a:lstStyle/>
          <a:p>
            <a:fld id="{5F9CE4F8-C5FD-4D36-8297-40900490B80A}" type="slidenum">
              <a:rPr lang="en-US" smtClean="0"/>
              <a:t>‹#›</a:t>
            </a:fld>
            <a:endParaRPr lang="en-US"/>
          </a:p>
        </p:txBody>
      </p:sp>
    </p:spTree>
    <p:extLst>
      <p:ext uri="{BB962C8B-B14F-4D97-AF65-F5344CB8AC3E}">
        <p14:creationId xmlns:p14="http://schemas.microsoft.com/office/powerpoint/2010/main" val="108408876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2169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522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688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6327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025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242732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1290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0783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6276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289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323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178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699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31681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5780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346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7865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2088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128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682425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88979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6116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1737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428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979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2862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6601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07546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86555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7911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71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6765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7710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2611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1787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9780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5482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916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13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049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0981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442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9634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737266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60838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28467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2283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51325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30599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5026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3145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026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931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385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391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95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3961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584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2628-2ABC-46AF-B95F-FDC936DBA2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50DD0C-B8AC-4F9C-8B3A-8C5D73613C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82D2E-6416-4B6A-AA05-4FBC60AF3944}"/>
              </a:ext>
            </a:extLst>
          </p:cNvPr>
          <p:cNvSpPr>
            <a:spLocks noGrp="1"/>
          </p:cNvSpPr>
          <p:nvPr>
            <p:ph type="dt" sz="half" idx="10"/>
          </p:nvPr>
        </p:nvSpPr>
        <p:spPr/>
        <p:txBody>
          <a:bodyPr/>
          <a:lstStyle/>
          <a:p>
            <a:fld id="{2CD71277-2CE7-4CFB-AEC0-BA59C256877B}" type="datetimeFigureOut">
              <a:rPr lang="en-US" smtClean="0"/>
              <a:t>11/14/2023</a:t>
            </a:fld>
            <a:endParaRPr lang="en-US"/>
          </a:p>
        </p:txBody>
      </p:sp>
      <p:sp>
        <p:nvSpPr>
          <p:cNvPr id="5" name="Footer Placeholder 4">
            <a:extLst>
              <a:ext uri="{FF2B5EF4-FFF2-40B4-BE49-F238E27FC236}">
                <a16:creationId xmlns:a16="http://schemas.microsoft.com/office/drawing/2014/main" id="{6B569571-A871-47FA-B308-47E0F57D1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8710B-DE27-42BF-BC06-B7A11B498A7D}"/>
              </a:ext>
            </a:extLst>
          </p:cNvPr>
          <p:cNvSpPr>
            <a:spLocks noGrp="1"/>
          </p:cNvSpPr>
          <p:nvPr>
            <p:ph type="sldNum" sz="quarter" idx="12"/>
          </p:nvPr>
        </p:nvSpPr>
        <p:spPr/>
        <p:txBody>
          <a:bodyPr/>
          <a:lstStyle/>
          <a:p>
            <a:fld id="{2851D6DC-B2B3-4A52-A356-DE47C4014AD6}" type="slidenum">
              <a:rPr lang="en-US" smtClean="0"/>
              <a:t>‹#›</a:t>
            </a:fld>
            <a:endParaRPr lang="en-US"/>
          </a:p>
        </p:txBody>
      </p:sp>
    </p:spTree>
    <p:extLst>
      <p:ext uri="{BB962C8B-B14F-4D97-AF65-F5344CB8AC3E}">
        <p14:creationId xmlns:p14="http://schemas.microsoft.com/office/powerpoint/2010/main" val="202312844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2"/>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EE4929C-71E0-8192-C0E6-0FBAFF49426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pic>
        <p:nvPicPr>
          <p:cNvPr id="4" name="Picture 3">
            <a:extLst>
              <a:ext uri="{FF2B5EF4-FFF2-40B4-BE49-F238E27FC236}">
                <a16:creationId xmlns:a16="http://schemas.microsoft.com/office/drawing/2014/main" id="{C26832E2-BF42-39E6-1473-CA09625F8866}"/>
              </a:ext>
            </a:extLst>
          </p:cNvPr>
          <p:cNvPicPr>
            <a:picLocks noChangeAspect="1"/>
          </p:cNvPicPr>
          <p:nvPr userDrawn="1"/>
        </p:nvPicPr>
        <p:blipFill>
          <a:blip r:embed="rId4"/>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43D1F071-766E-814A-AE8C-F7CB937F300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8" name="Graphic 5">
            <a:extLst>
              <a:ext uri="{FF2B5EF4-FFF2-40B4-BE49-F238E27FC236}">
                <a16:creationId xmlns:a16="http://schemas.microsoft.com/office/drawing/2014/main" id="{FE1BB90D-779C-8198-DDE2-135CDA7861F5}"/>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10" name="Freeform: Shape 9">
              <a:extLst>
                <a:ext uri="{FF2B5EF4-FFF2-40B4-BE49-F238E27FC236}">
                  <a16:creationId xmlns:a16="http://schemas.microsoft.com/office/drawing/2014/main" id="{0B1016CE-C4B9-3CA8-4940-DAFF8277B25A}"/>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2975E00-2FBC-A9AC-8154-9319D30A41E9}"/>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9875207-9400-4F1F-AB3C-33EC61DFC38F}"/>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77F6C09-EA65-6032-BF93-67521A8CD896}"/>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F060F4C-1846-B286-E4C8-9DC3E1C7353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2F60650-EB8A-5C19-C689-098C79234D6F}"/>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F7A613D-FBDA-D94F-3814-DAD10B805A7C}"/>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02DD105-8455-D2A9-A283-1B178DE684B7}"/>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1ABD17-71E3-41F4-F8D5-649960A560F0}"/>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C08CCAC-AA8F-36AE-5759-F28088FB025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61E3B8F-B093-FF4C-975E-EB77787ABB3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223E426-84F6-B801-E3AF-D42761489F17}"/>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527D218-A500-777E-CBE2-5B8EE3556AE3}"/>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7D92EBF-BEDD-6104-3267-FBFB4CF4F03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49155FB-A120-AF2C-8127-2F30224E41B2}"/>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440477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Title Slide 3">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BA8797-9E65-7C33-72B1-946FCCD4337C}"/>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07C001AA-4CDB-5DFF-E411-9E8BF32787B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AC35AE"/>
                </a:solidFill>
                <a:effectLst/>
                <a:latin typeface="+mj-lt"/>
                <a:ea typeface="+mn-ea"/>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lang="en-US" sz="2000" kern="1200" spc="0" baseline="0" dirty="0">
                <a:solidFill>
                  <a:srgbClr val="091F2C"/>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Graphic 2">
            <a:extLst>
              <a:ext uri="{FF2B5EF4-FFF2-40B4-BE49-F238E27FC236}">
                <a16:creationId xmlns:a16="http://schemas.microsoft.com/office/drawing/2014/main" id="{3EE4929C-71E0-8192-C0E6-0FBAFF49426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86250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Graphic 1">
            <a:extLst>
              <a:ext uri="{FF2B5EF4-FFF2-40B4-BE49-F238E27FC236}">
                <a16:creationId xmlns:a16="http://schemas.microsoft.com/office/drawing/2014/main" id="{BFC2A2BF-475E-2D0C-9E33-4759D9E566FE}"/>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58728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865688" y="2918223"/>
            <a:ext cx="5688011"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865688" y="3962400"/>
            <a:ext cx="568801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7B16817F-4BDB-6E94-278C-8DBBE39274F5}"/>
              </a:ext>
            </a:extLst>
          </p:cNvPr>
          <p:cNvPicPr>
            <a:picLocks noChangeAspect="1"/>
          </p:cNvPicPr>
          <p:nvPr userDrawn="1"/>
        </p:nvPicPr>
        <p:blipFill>
          <a:blip r:embed="rId2"/>
          <a:stretch>
            <a:fillRect/>
          </a:stretch>
        </p:blipFill>
        <p:spPr bwMode="black">
          <a:xfrm>
            <a:off x="4865688" y="508000"/>
            <a:ext cx="1366440" cy="292608"/>
          </a:xfrm>
          <a:prstGeom prst="rect">
            <a:avLst/>
          </a:prstGeom>
        </p:spPr>
      </p:pic>
      <p:pic>
        <p:nvPicPr>
          <p:cNvPr id="2" name="Graphic 1">
            <a:extLst>
              <a:ext uri="{FF2B5EF4-FFF2-40B4-BE49-F238E27FC236}">
                <a16:creationId xmlns:a16="http://schemas.microsoft.com/office/drawing/2014/main" id="{DEDF7B25-508E-8801-13A8-CD98F9735D1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8979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65688" y="508000"/>
            <a:ext cx="651033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865688" y="1485900"/>
            <a:ext cx="6510338" cy="43751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07029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865688" y="508000"/>
            <a:ext cx="6510338" cy="553998"/>
          </a:xfrm>
        </p:spPr>
        <p:txBody>
          <a:bodyPr/>
          <a:lstStyle/>
          <a:p>
            <a:r>
              <a:rPr lang="en-US"/>
              <a:t>Click to edit Master title style</a:t>
            </a:r>
          </a:p>
        </p:txBody>
      </p:sp>
      <p:sp>
        <p:nvSpPr>
          <p:cNvPr id="4" name="Text Placeholder 3"/>
          <p:cNvSpPr>
            <a:spLocks noGrp="1"/>
          </p:cNvSpPr>
          <p:nvPr>
            <p:ph type="body" sz="quarter" idx="10"/>
          </p:nvPr>
        </p:nvSpPr>
        <p:spPr>
          <a:xfrm>
            <a:off x="4865688" y="1485900"/>
            <a:ext cx="6510338"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227047"/>
      </p:ext>
    </p:extLst>
  </p:cSld>
  <p:clrMapOvr>
    <a:masterClrMapping/>
  </p:clrMapOvr>
  <p:transition>
    <p:fade/>
  </p:transition>
  <p:extLst>
    <p:ext uri="{DCECCB84-F9BA-43D5-87BE-67443E8EF086}">
      <p15:sldGuideLst xmlns:p15="http://schemas.microsoft.com/office/powerpoint/2012/main">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9401172"/>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296">
          <p15:clr>
            <a:srgbClr val="5ACBF0"/>
          </p15:clr>
        </p15:guide>
        <p15:guide id="32" pos="4512">
          <p15:clr>
            <a:srgbClr val="5ACBF0"/>
          </p15:clr>
        </p15:guide>
        <p15:guide id="33" pos="5808">
          <p15:clr>
            <a:srgbClr val="5ACBF0"/>
          </p15:clr>
        </p15:guide>
        <p15:guide id="34" pos="6000">
          <p15:clr>
            <a:srgbClr val="5ACBF0"/>
          </p15:clr>
        </p15:guide>
        <p15:guide id="35" pos="3648">
          <p15:clr>
            <a:srgbClr val="A4A3A4"/>
          </p15:clr>
        </p15:guide>
        <p15:guide id="36" pos="5160">
          <p15:clr>
            <a:srgbClr val="A4A3A4"/>
          </p15:clr>
        </p15:guide>
        <p15:guide id="37" pos="6648">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865688" y="2875002"/>
            <a:ext cx="435451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2212820"/>
      </p:ext>
    </p:extLst>
  </p:cSld>
  <p:clrMapOvr>
    <a:masterClrMapping/>
  </p:clrMapOvr>
  <p:transition>
    <p:fade/>
  </p:transition>
  <p:extLst>
    <p:ext uri="{DCECCB84-F9BA-43D5-87BE-67443E8EF086}">
      <p15:sldGuideLst xmlns:p15="http://schemas.microsoft.com/office/powerpoint/2012/main">
        <p15:guide id="32" orient="horz" pos="2160">
          <p15:clr>
            <a:srgbClr val="5ACBF0"/>
          </p15:clr>
        </p15:guide>
        <p15:guide id="33" pos="580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Graphic 2">
            <a:extLst>
              <a:ext uri="{FF2B5EF4-FFF2-40B4-BE49-F238E27FC236}">
                <a16:creationId xmlns:a16="http://schemas.microsoft.com/office/drawing/2014/main" id="{B0A38363-2224-F053-FBE8-C3FAC975A78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84179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mall title - half page 2">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865688" y="508000"/>
            <a:ext cx="4354512"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7702003"/>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580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 half page with PI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896FBB41-CEF4-76F8-FC18-4372167E4573}"/>
              </a:ext>
            </a:extLst>
          </p:cNvPr>
          <p:cNvSpPr/>
          <p:nvPr userDrawn="1"/>
        </p:nvSpPr>
        <p:spPr bwMode="ltGray">
          <a:xfrm>
            <a:off x="0" y="0"/>
            <a:ext cx="4067175" cy="6858000"/>
          </a:xfrm>
          <a:prstGeom prst="rect">
            <a:avLst/>
          </a:prstGeom>
          <a:pattFill prst="solidDmnd">
            <a:fgClr>
              <a:srgbClr val="434343"/>
            </a:fgClr>
            <a:bgClr>
              <a:srgbClr val="2E2E2E"/>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Graphic 8" descr="Speaker">
            <a:extLst>
              <a:ext uri="{FF2B5EF4-FFF2-40B4-BE49-F238E27FC236}">
                <a16:creationId xmlns:a16="http://schemas.microsoft.com/office/drawing/2014/main" id="{271F40BE-648C-DD67-1C40-FB8268239B53}"/>
              </a:ext>
            </a:extLst>
          </p:cNvPr>
          <p:cNvSpPr/>
          <p:nvPr userDrawn="1"/>
        </p:nvSpPr>
        <p:spPr>
          <a:xfrm>
            <a:off x="319984" y="531005"/>
            <a:ext cx="3427206" cy="6326995"/>
          </a:xfrm>
          <a:custGeom>
            <a:avLst/>
            <a:gdLst>
              <a:gd name="connsiteX0" fmla="*/ 1197016 w 3427206"/>
              <a:gd name="connsiteY0" fmla="*/ 6326995 h 6326995"/>
              <a:gd name="connsiteX1" fmla="*/ 1170101 w 3427206"/>
              <a:gd name="connsiteY1" fmla="*/ 5745626 h 6326995"/>
              <a:gd name="connsiteX2" fmla="*/ 1180867 w 3427206"/>
              <a:gd name="connsiteY2" fmla="*/ 5336515 h 6326995"/>
              <a:gd name="connsiteX3" fmla="*/ 1116270 w 3427206"/>
              <a:gd name="connsiteY3" fmla="*/ 4706698 h 6326995"/>
              <a:gd name="connsiteX4" fmla="*/ 1062440 w 3427206"/>
              <a:gd name="connsiteY4" fmla="*/ 4335268 h 6326995"/>
              <a:gd name="connsiteX5" fmla="*/ 911714 w 3427206"/>
              <a:gd name="connsiteY5" fmla="*/ 4319119 h 6326995"/>
              <a:gd name="connsiteX6" fmla="*/ 954779 w 3427206"/>
              <a:gd name="connsiteY6" fmla="*/ 3926156 h 6326995"/>
              <a:gd name="connsiteX7" fmla="*/ 1057057 w 3427206"/>
              <a:gd name="connsiteY7" fmla="*/ 3307106 h 6326995"/>
              <a:gd name="connsiteX8" fmla="*/ 1094738 w 3427206"/>
              <a:gd name="connsiteY8" fmla="*/ 3204828 h 6326995"/>
              <a:gd name="connsiteX9" fmla="*/ 1132419 w 3427206"/>
              <a:gd name="connsiteY9" fmla="*/ 3134849 h 6326995"/>
              <a:gd name="connsiteX10" fmla="*/ 1073206 w 3427206"/>
              <a:gd name="connsiteY10" fmla="*/ 3043337 h 6326995"/>
              <a:gd name="connsiteX11" fmla="*/ 933247 w 3427206"/>
              <a:gd name="connsiteY11" fmla="*/ 3043337 h 6326995"/>
              <a:gd name="connsiteX12" fmla="*/ 556433 w 3427206"/>
              <a:gd name="connsiteY12" fmla="*/ 2854930 h 6326995"/>
              <a:gd name="connsiteX13" fmla="*/ 540284 w 3427206"/>
              <a:gd name="connsiteY13" fmla="*/ 2768801 h 6326995"/>
              <a:gd name="connsiteX14" fmla="*/ 588732 w 3427206"/>
              <a:gd name="connsiteY14" fmla="*/ 2709588 h 6326995"/>
              <a:gd name="connsiteX15" fmla="*/ 545667 w 3427206"/>
              <a:gd name="connsiteY15" fmla="*/ 2661140 h 6326995"/>
              <a:gd name="connsiteX16" fmla="*/ 491837 w 3427206"/>
              <a:gd name="connsiteY16" fmla="*/ 2623459 h 6326995"/>
              <a:gd name="connsiteX17" fmla="*/ 438006 w 3427206"/>
              <a:gd name="connsiteY17" fmla="*/ 2526564 h 6326995"/>
              <a:gd name="connsiteX18" fmla="*/ 389559 w 3427206"/>
              <a:gd name="connsiteY18" fmla="*/ 2494266 h 6326995"/>
              <a:gd name="connsiteX19" fmla="*/ 217302 w 3427206"/>
              <a:gd name="connsiteY19" fmla="*/ 2402754 h 6326995"/>
              <a:gd name="connsiteX20" fmla="*/ 158088 w 3427206"/>
              <a:gd name="connsiteY20" fmla="*/ 2332774 h 6326995"/>
              <a:gd name="connsiteX21" fmla="*/ 104258 w 3427206"/>
              <a:gd name="connsiteY21" fmla="*/ 2295093 h 6326995"/>
              <a:gd name="connsiteX22" fmla="*/ 77342 w 3427206"/>
              <a:gd name="connsiteY22" fmla="*/ 2262795 h 6326995"/>
              <a:gd name="connsiteX23" fmla="*/ 12746 w 3427206"/>
              <a:gd name="connsiteY23" fmla="*/ 2235880 h 6326995"/>
              <a:gd name="connsiteX24" fmla="*/ 1980 w 3427206"/>
              <a:gd name="connsiteY24" fmla="*/ 2165900 h 6326995"/>
              <a:gd name="connsiteX25" fmla="*/ 12746 w 3427206"/>
              <a:gd name="connsiteY25" fmla="*/ 2122836 h 6326995"/>
              <a:gd name="connsiteX26" fmla="*/ 109641 w 3427206"/>
              <a:gd name="connsiteY26" fmla="*/ 2101303 h 6326995"/>
              <a:gd name="connsiteX27" fmla="*/ 222685 w 3427206"/>
              <a:gd name="connsiteY27" fmla="*/ 2095920 h 6326995"/>
              <a:gd name="connsiteX28" fmla="*/ 357261 w 3427206"/>
              <a:gd name="connsiteY28" fmla="*/ 2095920 h 6326995"/>
              <a:gd name="connsiteX29" fmla="*/ 260366 w 3427206"/>
              <a:gd name="connsiteY29" fmla="*/ 1977493 h 6326995"/>
              <a:gd name="connsiteX30" fmla="*/ 281898 w 3427206"/>
              <a:gd name="connsiteY30" fmla="*/ 1869832 h 6326995"/>
              <a:gd name="connsiteX31" fmla="*/ 341112 w 3427206"/>
              <a:gd name="connsiteY31" fmla="*/ 1902131 h 6326995"/>
              <a:gd name="connsiteX32" fmla="*/ 427240 w 3427206"/>
              <a:gd name="connsiteY32" fmla="*/ 2015175 h 6326995"/>
              <a:gd name="connsiteX33" fmla="*/ 534901 w 3427206"/>
              <a:gd name="connsiteY33" fmla="*/ 2085154 h 6326995"/>
              <a:gd name="connsiteX34" fmla="*/ 615647 w 3427206"/>
              <a:gd name="connsiteY34" fmla="*/ 2225114 h 6326995"/>
              <a:gd name="connsiteX35" fmla="*/ 626413 w 3427206"/>
              <a:gd name="connsiteY35" fmla="*/ 2295093 h 6326995"/>
              <a:gd name="connsiteX36" fmla="*/ 658711 w 3427206"/>
              <a:gd name="connsiteY36" fmla="*/ 2322008 h 6326995"/>
              <a:gd name="connsiteX37" fmla="*/ 728691 w 3427206"/>
              <a:gd name="connsiteY37" fmla="*/ 2370456 h 6326995"/>
              <a:gd name="connsiteX38" fmla="*/ 933247 w 3427206"/>
              <a:gd name="connsiteY38" fmla="*/ 1681426 h 6326995"/>
              <a:gd name="connsiteX39" fmla="*/ 1046291 w 3427206"/>
              <a:gd name="connsiteY39" fmla="*/ 1460721 h 6326995"/>
              <a:gd name="connsiteX40" fmla="*/ 1288528 w 3427206"/>
              <a:gd name="connsiteY40" fmla="*/ 1363826 h 6326995"/>
              <a:gd name="connsiteX41" fmla="*/ 1579212 w 3427206"/>
              <a:gd name="connsiteY41" fmla="*/ 1245399 h 6326995"/>
              <a:gd name="connsiteX42" fmla="*/ 1713788 w 3427206"/>
              <a:gd name="connsiteY42" fmla="*/ 1121589 h 6326995"/>
              <a:gd name="connsiteX43" fmla="*/ 1719171 w 3427206"/>
              <a:gd name="connsiteY43" fmla="*/ 981630 h 6326995"/>
              <a:gd name="connsiteX44" fmla="*/ 1638426 w 3427206"/>
              <a:gd name="connsiteY44" fmla="*/ 836287 h 6326995"/>
              <a:gd name="connsiteX45" fmla="*/ 1638426 w 3427206"/>
              <a:gd name="connsiteY45" fmla="*/ 556369 h 6326995"/>
              <a:gd name="connsiteX46" fmla="*/ 1606127 w 3427206"/>
              <a:gd name="connsiteY46" fmla="*/ 421793 h 6326995"/>
              <a:gd name="connsiteX47" fmla="*/ 1686873 w 3427206"/>
              <a:gd name="connsiteY47" fmla="*/ 238769 h 6326995"/>
              <a:gd name="connsiteX48" fmla="*/ 1729937 w 3427206"/>
              <a:gd name="connsiteY48" fmla="*/ 141874 h 6326995"/>
              <a:gd name="connsiteX49" fmla="*/ 1848364 w 3427206"/>
              <a:gd name="connsiteY49" fmla="*/ 18064 h 6326995"/>
              <a:gd name="connsiteX50" fmla="*/ 2069069 w 3427206"/>
              <a:gd name="connsiteY50" fmla="*/ 28830 h 6326995"/>
              <a:gd name="connsiteX51" fmla="*/ 2246710 w 3427206"/>
              <a:gd name="connsiteY51" fmla="*/ 163407 h 6326995"/>
              <a:gd name="connsiteX52" fmla="*/ 2440499 w 3427206"/>
              <a:gd name="connsiteY52" fmla="*/ 319515 h 6326995"/>
              <a:gd name="connsiteX53" fmla="*/ 2462032 w 3427206"/>
              <a:gd name="connsiteY53" fmla="*/ 561752 h 6326995"/>
              <a:gd name="connsiteX54" fmla="*/ 2370520 w 3427206"/>
              <a:gd name="connsiteY54" fmla="*/ 782457 h 6326995"/>
              <a:gd name="connsiteX55" fmla="*/ 2332839 w 3427206"/>
              <a:gd name="connsiteY55" fmla="*/ 895501 h 6326995"/>
              <a:gd name="connsiteX56" fmla="*/ 2289774 w 3427206"/>
              <a:gd name="connsiteY56" fmla="*/ 911650 h 6326995"/>
              <a:gd name="connsiteX57" fmla="*/ 2300540 w 3427206"/>
              <a:gd name="connsiteY57" fmla="*/ 960097 h 6326995"/>
              <a:gd name="connsiteX58" fmla="*/ 2279008 w 3427206"/>
              <a:gd name="connsiteY58" fmla="*/ 1040843 h 6326995"/>
              <a:gd name="connsiteX59" fmla="*/ 2322072 w 3427206"/>
              <a:gd name="connsiteY59" fmla="*/ 1137738 h 6326995"/>
              <a:gd name="connsiteX60" fmla="*/ 2392052 w 3427206"/>
              <a:gd name="connsiteY60" fmla="*/ 1137738 h 6326995"/>
              <a:gd name="connsiteX61" fmla="*/ 2488947 w 3427206"/>
              <a:gd name="connsiteY61" fmla="*/ 1229250 h 6326995"/>
              <a:gd name="connsiteX62" fmla="*/ 2774248 w 3427206"/>
              <a:gd name="connsiteY62" fmla="*/ 1374592 h 6326995"/>
              <a:gd name="connsiteX63" fmla="*/ 3021869 w 3427206"/>
              <a:gd name="connsiteY63" fmla="*/ 1498402 h 6326995"/>
              <a:gd name="connsiteX64" fmla="*/ 3091848 w 3427206"/>
              <a:gd name="connsiteY64" fmla="*/ 1643744 h 6326995"/>
              <a:gd name="connsiteX65" fmla="*/ 3145679 w 3427206"/>
              <a:gd name="connsiteY65" fmla="*/ 1891365 h 6326995"/>
              <a:gd name="connsiteX66" fmla="*/ 3237190 w 3427206"/>
              <a:gd name="connsiteY66" fmla="*/ 1907514 h 6326995"/>
              <a:gd name="connsiteX67" fmla="*/ 3355617 w 3427206"/>
              <a:gd name="connsiteY67" fmla="*/ 1939812 h 6326995"/>
              <a:gd name="connsiteX68" fmla="*/ 3382533 w 3427206"/>
              <a:gd name="connsiteY68" fmla="*/ 1999025 h 6326995"/>
              <a:gd name="connsiteX69" fmla="*/ 3377150 w 3427206"/>
              <a:gd name="connsiteY69" fmla="*/ 2031324 h 6326995"/>
              <a:gd name="connsiteX70" fmla="*/ 3398682 w 3427206"/>
              <a:gd name="connsiteY70" fmla="*/ 2063622 h 6326995"/>
              <a:gd name="connsiteX71" fmla="*/ 3409448 w 3427206"/>
              <a:gd name="connsiteY71" fmla="*/ 2192815 h 6326995"/>
              <a:gd name="connsiteX72" fmla="*/ 3425597 w 3427206"/>
              <a:gd name="connsiteY72" fmla="*/ 2241263 h 6326995"/>
              <a:gd name="connsiteX73" fmla="*/ 3398682 w 3427206"/>
              <a:gd name="connsiteY73" fmla="*/ 2295093 h 6326995"/>
              <a:gd name="connsiteX74" fmla="*/ 3398682 w 3427206"/>
              <a:gd name="connsiteY74" fmla="*/ 2338157 h 6326995"/>
              <a:gd name="connsiteX75" fmla="*/ 3361000 w 3427206"/>
              <a:gd name="connsiteY75" fmla="*/ 2381222 h 6326995"/>
              <a:gd name="connsiteX76" fmla="*/ 3339468 w 3427206"/>
              <a:gd name="connsiteY76" fmla="*/ 2418903 h 6326995"/>
              <a:gd name="connsiteX77" fmla="*/ 3371767 w 3427206"/>
              <a:gd name="connsiteY77" fmla="*/ 2564245 h 6326995"/>
              <a:gd name="connsiteX78" fmla="*/ 3317936 w 3427206"/>
              <a:gd name="connsiteY78" fmla="*/ 2849547 h 6326995"/>
              <a:gd name="connsiteX79" fmla="*/ 3183360 w 3427206"/>
              <a:gd name="connsiteY79" fmla="*/ 2994889 h 6326995"/>
              <a:gd name="connsiteX80" fmla="*/ 3038018 w 3427206"/>
              <a:gd name="connsiteY80" fmla="*/ 3016422 h 6326995"/>
              <a:gd name="connsiteX81" fmla="*/ 2973421 w 3427206"/>
              <a:gd name="connsiteY81" fmla="*/ 3064869 h 6326995"/>
              <a:gd name="connsiteX82" fmla="*/ 2817313 w 3427206"/>
              <a:gd name="connsiteY82" fmla="*/ 3070252 h 6326995"/>
              <a:gd name="connsiteX83" fmla="*/ 2801164 w 3427206"/>
              <a:gd name="connsiteY83" fmla="*/ 3091784 h 6326995"/>
              <a:gd name="connsiteX84" fmla="*/ 2849611 w 3427206"/>
              <a:gd name="connsiteY84" fmla="*/ 3608557 h 6326995"/>
              <a:gd name="connsiteX85" fmla="*/ 2887292 w 3427206"/>
              <a:gd name="connsiteY85" fmla="*/ 4378333 h 6326995"/>
              <a:gd name="connsiteX86" fmla="*/ 2817313 w 3427206"/>
              <a:gd name="connsiteY86" fmla="*/ 4405248 h 6326995"/>
              <a:gd name="connsiteX87" fmla="*/ 2838845 w 3427206"/>
              <a:gd name="connsiteY87" fmla="*/ 4625953 h 6326995"/>
              <a:gd name="connsiteX88" fmla="*/ 2811930 w 3427206"/>
              <a:gd name="connsiteY88" fmla="*/ 4997383 h 6326995"/>
              <a:gd name="connsiteX89" fmla="*/ 2822696 w 3427206"/>
              <a:gd name="connsiteY89" fmla="*/ 5088895 h 6326995"/>
              <a:gd name="connsiteX90" fmla="*/ 2817313 w 3427206"/>
              <a:gd name="connsiteY90" fmla="*/ 5336515 h 6326995"/>
              <a:gd name="connsiteX91" fmla="*/ 2817313 w 3427206"/>
              <a:gd name="connsiteY91" fmla="*/ 5433410 h 6326995"/>
              <a:gd name="connsiteX92" fmla="*/ 2871143 w 3427206"/>
              <a:gd name="connsiteY92" fmla="*/ 5616433 h 6326995"/>
              <a:gd name="connsiteX93" fmla="*/ 2854994 w 3427206"/>
              <a:gd name="connsiteY93" fmla="*/ 5691796 h 6326995"/>
              <a:gd name="connsiteX94" fmla="*/ 2930357 w 3427206"/>
              <a:gd name="connsiteY94" fmla="*/ 5998630 h 6326995"/>
              <a:gd name="connsiteX95" fmla="*/ 2941123 w 3427206"/>
              <a:gd name="connsiteY95" fmla="*/ 6203185 h 6326995"/>
              <a:gd name="connsiteX96" fmla="*/ 2957272 w 3427206"/>
              <a:gd name="connsiteY96" fmla="*/ 6321612 h 6326995"/>
              <a:gd name="connsiteX97" fmla="*/ 2327456 w 3427206"/>
              <a:gd name="connsiteY97" fmla="*/ 6321612 h 6326995"/>
              <a:gd name="connsiteX98" fmla="*/ 2268242 w 3427206"/>
              <a:gd name="connsiteY98" fmla="*/ 6079375 h 6326995"/>
              <a:gd name="connsiteX99" fmla="*/ 2241327 w 3427206"/>
              <a:gd name="connsiteY99" fmla="*/ 5901735 h 6326995"/>
              <a:gd name="connsiteX100" fmla="*/ 2192879 w 3427206"/>
              <a:gd name="connsiteY100" fmla="*/ 5444176 h 6326995"/>
              <a:gd name="connsiteX101" fmla="*/ 2079835 w 3427206"/>
              <a:gd name="connsiteY101" fmla="*/ 5061979 h 6326995"/>
              <a:gd name="connsiteX102" fmla="*/ 2030850 w 3427206"/>
              <a:gd name="connsiteY102" fmla="*/ 4846658 h 6326995"/>
              <a:gd name="connsiteX103" fmla="*/ 1951181 w 3427206"/>
              <a:gd name="connsiteY103" fmla="*/ 4634027 h 6326995"/>
              <a:gd name="connsiteX104" fmla="*/ 1901118 w 3427206"/>
              <a:gd name="connsiteY104" fmla="*/ 4841813 h 6326995"/>
              <a:gd name="connsiteX105" fmla="*/ 1859131 w 3427206"/>
              <a:gd name="connsiteY105" fmla="*/ 4975851 h 6326995"/>
              <a:gd name="connsiteX106" fmla="*/ 1799917 w 3427206"/>
              <a:gd name="connsiteY106" fmla="*/ 5557220 h 6326995"/>
              <a:gd name="connsiteX107" fmla="*/ 1783768 w 3427206"/>
              <a:gd name="connsiteY107" fmla="*/ 5950182 h 6326995"/>
              <a:gd name="connsiteX108" fmla="*/ 1773002 w 3427206"/>
              <a:gd name="connsiteY108" fmla="*/ 6321612 h 6326995"/>
              <a:gd name="connsiteX109" fmla="*/ 1197016 w 3427206"/>
              <a:gd name="connsiteY109" fmla="*/ 6326995 h 632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427206" h="6326995">
                <a:moveTo>
                  <a:pt x="1197016" y="6326995"/>
                </a:moveTo>
                <a:lnTo>
                  <a:pt x="1170101" y="5745626"/>
                </a:lnTo>
                <a:cubicBezTo>
                  <a:pt x="1170101" y="5745626"/>
                  <a:pt x="1204552" y="5446867"/>
                  <a:pt x="1180867" y="5336515"/>
                </a:cubicBezTo>
                <a:cubicBezTo>
                  <a:pt x="1157181" y="5226162"/>
                  <a:pt x="1134034" y="4829432"/>
                  <a:pt x="1116270" y="4706698"/>
                </a:cubicBezTo>
                <a:cubicBezTo>
                  <a:pt x="1098506" y="4583965"/>
                  <a:pt x="1062440" y="4335268"/>
                  <a:pt x="1062440" y="4335268"/>
                </a:cubicBezTo>
                <a:lnTo>
                  <a:pt x="911714" y="4319119"/>
                </a:lnTo>
                <a:cubicBezTo>
                  <a:pt x="911714" y="4319119"/>
                  <a:pt x="909023" y="4192617"/>
                  <a:pt x="954779" y="3926156"/>
                </a:cubicBezTo>
                <a:cubicBezTo>
                  <a:pt x="1000535" y="3659696"/>
                  <a:pt x="1057057" y="3307106"/>
                  <a:pt x="1057057" y="3307106"/>
                </a:cubicBezTo>
                <a:lnTo>
                  <a:pt x="1094738" y="3204828"/>
                </a:lnTo>
                <a:lnTo>
                  <a:pt x="1132419" y="3134849"/>
                </a:lnTo>
                <a:lnTo>
                  <a:pt x="1073206" y="3043337"/>
                </a:lnTo>
                <a:cubicBezTo>
                  <a:pt x="1073206" y="3043337"/>
                  <a:pt x="1079666" y="3053026"/>
                  <a:pt x="933247" y="3043337"/>
                </a:cubicBezTo>
                <a:cubicBezTo>
                  <a:pt x="786828" y="3033647"/>
                  <a:pt x="570968" y="2886690"/>
                  <a:pt x="556433" y="2854930"/>
                </a:cubicBezTo>
                <a:cubicBezTo>
                  <a:pt x="541899" y="2823170"/>
                  <a:pt x="540284" y="2768801"/>
                  <a:pt x="540284" y="2768801"/>
                </a:cubicBezTo>
                <a:lnTo>
                  <a:pt x="588732" y="2709588"/>
                </a:lnTo>
                <a:cubicBezTo>
                  <a:pt x="588732" y="2709588"/>
                  <a:pt x="575812" y="2683211"/>
                  <a:pt x="545667" y="2661140"/>
                </a:cubicBezTo>
                <a:cubicBezTo>
                  <a:pt x="515522" y="2639070"/>
                  <a:pt x="497220" y="2635302"/>
                  <a:pt x="491837" y="2623459"/>
                </a:cubicBezTo>
                <a:cubicBezTo>
                  <a:pt x="486454" y="2611616"/>
                  <a:pt x="438006" y="2526564"/>
                  <a:pt x="438006" y="2526564"/>
                </a:cubicBezTo>
                <a:cubicBezTo>
                  <a:pt x="438006" y="2526564"/>
                  <a:pt x="429394" y="2505570"/>
                  <a:pt x="389559" y="2494266"/>
                </a:cubicBezTo>
                <a:cubicBezTo>
                  <a:pt x="349725" y="2482961"/>
                  <a:pt x="267902" y="2443665"/>
                  <a:pt x="217302" y="2402754"/>
                </a:cubicBezTo>
                <a:cubicBezTo>
                  <a:pt x="166701" y="2361843"/>
                  <a:pt x="158088" y="2332774"/>
                  <a:pt x="158088" y="2332774"/>
                </a:cubicBezTo>
                <a:cubicBezTo>
                  <a:pt x="158088" y="2332774"/>
                  <a:pt x="124713" y="2304783"/>
                  <a:pt x="104258" y="2295093"/>
                </a:cubicBezTo>
                <a:cubicBezTo>
                  <a:pt x="83802" y="2285404"/>
                  <a:pt x="77881" y="2277329"/>
                  <a:pt x="77342" y="2262795"/>
                </a:cubicBezTo>
                <a:cubicBezTo>
                  <a:pt x="76804" y="2248261"/>
                  <a:pt x="22435" y="2254720"/>
                  <a:pt x="12746" y="2235880"/>
                </a:cubicBezTo>
                <a:cubicBezTo>
                  <a:pt x="3056" y="2217039"/>
                  <a:pt x="3056" y="2171821"/>
                  <a:pt x="1980" y="2165900"/>
                </a:cubicBezTo>
                <a:cubicBezTo>
                  <a:pt x="903" y="2159979"/>
                  <a:pt x="-5556" y="2131987"/>
                  <a:pt x="12746" y="2122836"/>
                </a:cubicBezTo>
                <a:cubicBezTo>
                  <a:pt x="31048" y="2113685"/>
                  <a:pt x="75189" y="2105610"/>
                  <a:pt x="109641" y="2101303"/>
                </a:cubicBezTo>
                <a:cubicBezTo>
                  <a:pt x="144092" y="2096997"/>
                  <a:pt x="181235" y="2093767"/>
                  <a:pt x="222685" y="2095920"/>
                </a:cubicBezTo>
                <a:cubicBezTo>
                  <a:pt x="264134" y="2098074"/>
                  <a:pt x="357261" y="2095920"/>
                  <a:pt x="357261" y="2095920"/>
                </a:cubicBezTo>
                <a:cubicBezTo>
                  <a:pt x="357261" y="2095920"/>
                  <a:pt x="272209" y="2014636"/>
                  <a:pt x="260366" y="1977493"/>
                </a:cubicBezTo>
                <a:cubicBezTo>
                  <a:pt x="248523" y="1940350"/>
                  <a:pt x="259289" y="1881137"/>
                  <a:pt x="281898" y="1869832"/>
                </a:cubicBezTo>
                <a:cubicBezTo>
                  <a:pt x="304507" y="1858528"/>
                  <a:pt x="327116" y="1875754"/>
                  <a:pt x="341112" y="1902131"/>
                </a:cubicBezTo>
                <a:cubicBezTo>
                  <a:pt x="355108" y="1928508"/>
                  <a:pt x="403555" y="2006024"/>
                  <a:pt x="427240" y="2015175"/>
                </a:cubicBezTo>
                <a:cubicBezTo>
                  <a:pt x="450926" y="2024326"/>
                  <a:pt x="505295" y="2057701"/>
                  <a:pt x="534901" y="2085154"/>
                </a:cubicBezTo>
                <a:cubicBezTo>
                  <a:pt x="564508" y="2112608"/>
                  <a:pt x="619415" y="2203043"/>
                  <a:pt x="615647" y="2225114"/>
                </a:cubicBezTo>
                <a:cubicBezTo>
                  <a:pt x="611879" y="2247184"/>
                  <a:pt x="626413" y="2295093"/>
                  <a:pt x="626413" y="2295093"/>
                </a:cubicBezTo>
                <a:cubicBezTo>
                  <a:pt x="626413" y="2295093"/>
                  <a:pt x="635026" y="2288095"/>
                  <a:pt x="658711" y="2322008"/>
                </a:cubicBezTo>
                <a:cubicBezTo>
                  <a:pt x="682397" y="2355922"/>
                  <a:pt x="712542" y="2379607"/>
                  <a:pt x="728691" y="2370456"/>
                </a:cubicBezTo>
                <a:cubicBezTo>
                  <a:pt x="744840" y="2361305"/>
                  <a:pt x="884799" y="1791240"/>
                  <a:pt x="933247" y="1681426"/>
                </a:cubicBezTo>
                <a:cubicBezTo>
                  <a:pt x="981694" y="1571612"/>
                  <a:pt x="996228" y="1489789"/>
                  <a:pt x="1046291" y="1460721"/>
                </a:cubicBezTo>
                <a:cubicBezTo>
                  <a:pt x="1096353" y="1431652"/>
                  <a:pt x="1139956" y="1418195"/>
                  <a:pt x="1288528" y="1363826"/>
                </a:cubicBezTo>
                <a:cubicBezTo>
                  <a:pt x="1437100" y="1309457"/>
                  <a:pt x="1519999" y="1290617"/>
                  <a:pt x="1579212" y="1245399"/>
                </a:cubicBezTo>
                <a:cubicBezTo>
                  <a:pt x="1638426" y="1200181"/>
                  <a:pt x="1713788" y="1121589"/>
                  <a:pt x="1713788" y="1121589"/>
                </a:cubicBezTo>
                <a:lnTo>
                  <a:pt x="1719171" y="981630"/>
                </a:lnTo>
                <a:cubicBezTo>
                  <a:pt x="1719171" y="981630"/>
                  <a:pt x="1647577" y="884197"/>
                  <a:pt x="1638426" y="836287"/>
                </a:cubicBezTo>
                <a:cubicBezTo>
                  <a:pt x="1629275" y="788378"/>
                  <a:pt x="1645962" y="566597"/>
                  <a:pt x="1638426" y="556369"/>
                </a:cubicBezTo>
                <a:cubicBezTo>
                  <a:pt x="1630889" y="546141"/>
                  <a:pt x="1599668" y="486928"/>
                  <a:pt x="1606127" y="421793"/>
                </a:cubicBezTo>
                <a:cubicBezTo>
                  <a:pt x="1612587" y="356658"/>
                  <a:pt x="1680952" y="258148"/>
                  <a:pt x="1686873" y="238769"/>
                </a:cubicBezTo>
                <a:cubicBezTo>
                  <a:pt x="1692794" y="219390"/>
                  <a:pt x="1723478" y="161792"/>
                  <a:pt x="1729937" y="141874"/>
                </a:cubicBezTo>
                <a:cubicBezTo>
                  <a:pt x="1736397" y="121957"/>
                  <a:pt x="1775155" y="44441"/>
                  <a:pt x="1848364" y="18064"/>
                </a:cubicBezTo>
                <a:cubicBezTo>
                  <a:pt x="1921574" y="-8313"/>
                  <a:pt x="2031926" y="-6698"/>
                  <a:pt x="2069069" y="28830"/>
                </a:cubicBezTo>
                <a:cubicBezTo>
                  <a:pt x="2106212" y="64358"/>
                  <a:pt x="2226793" y="152102"/>
                  <a:pt x="2246710" y="163407"/>
                </a:cubicBezTo>
                <a:cubicBezTo>
                  <a:pt x="2266627" y="174711"/>
                  <a:pt x="2421120" y="273221"/>
                  <a:pt x="2440499" y="319515"/>
                </a:cubicBezTo>
                <a:cubicBezTo>
                  <a:pt x="2459878" y="365809"/>
                  <a:pt x="2470645" y="521917"/>
                  <a:pt x="2462032" y="561752"/>
                </a:cubicBezTo>
                <a:cubicBezTo>
                  <a:pt x="2453419" y="601587"/>
                  <a:pt x="2388822" y="744776"/>
                  <a:pt x="2370520" y="782457"/>
                </a:cubicBezTo>
                <a:cubicBezTo>
                  <a:pt x="2352218" y="820138"/>
                  <a:pt x="2332839" y="895501"/>
                  <a:pt x="2332839" y="895501"/>
                </a:cubicBezTo>
                <a:cubicBezTo>
                  <a:pt x="2332839" y="895501"/>
                  <a:pt x="2285468" y="899269"/>
                  <a:pt x="2289774" y="911650"/>
                </a:cubicBezTo>
                <a:cubicBezTo>
                  <a:pt x="2294081" y="924031"/>
                  <a:pt x="2311845" y="936950"/>
                  <a:pt x="2300540" y="960097"/>
                </a:cubicBezTo>
                <a:cubicBezTo>
                  <a:pt x="2289236" y="983245"/>
                  <a:pt x="2283315" y="1019311"/>
                  <a:pt x="2279008" y="1040843"/>
                </a:cubicBezTo>
                <a:cubicBezTo>
                  <a:pt x="2274702" y="1062375"/>
                  <a:pt x="2312921" y="1132893"/>
                  <a:pt x="2322072" y="1137738"/>
                </a:cubicBezTo>
                <a:cubicBezTo>
                  <a:pt x="2331224" y="1142583"/>
                  <a:pt x="2380748" y="1113514"/>
                  <a:pt x="2392052" y="1137738"/>
                </a:cubicBezTo>
                <a:cubicBezTo>
                  <a:pt x="2403357" y="1161962"/>
                  <a:pt x="2439961" y="1201258"/>
                  <a:pt x="2488947" y="1229250"/>
                </a:cubicBezTo>
                <a:cubicBezTo>
                  <a:pt x="2537933" y="1257242"/>
                  <a:pt x="2707499" y="1343370"/>
                  <a:pt x="2774248" y="1374592"/>
                </a:cubicBezTo>
                <a:cubicBezTo>
                  <a:pt x="2840998" y="1405814"/>
                  <a:pt x="3005719" y="1476870"/>
                  <a:pt x="3021869" y="1498402"/>
                </a:cubicBezTo>
                <a:cubicBezTo>
                  <a:pt x="3038018" y="1519934"/>
                  <a:pt x="3069239" y="1576456"/>
                  <a:pt x="3091848" y="1643744"/>
                </a:cubicBezTo>
                <a:cubicBezTo>
                  <a:pt x="3114457" y="1711032"/>
                  <a:pt x="3145679" y="1891365"/>
                  <a:pt x="3145679" y="1891365"/>
                </a:cubicBezTo>
                <a:cubicBezTo>
                  <a:pt x="3145679" y="1891365"/>
                  <a:pt x="3202739" y="1902131"/>
                  <a:pt x="3237190" y="1907514"/>
                </a:cubicBezTo>
                <a:cubicBezTo>
                  <a:pt x="3271642" y="1912897"/>
                  <a:pt x="3342698" y="1927431"/>
                  <a:pt x="3355617" y="1939812"/>
                </a:cubicBezTo>
                <a:cubicBezTo>
                  <a:pt x="3368536" y="1952193"/>
                  <a:pt x="3388454" y="1984491"/>
                  <a:pt x="3382533" y="1999025"/>
                </a:cubicBezTo>
                <a:cubicBezTo>
                  <a:pt x="3376611" y="2013560"/>
                  <a:pt x="3377150" y="2031324"/>
                  <a:pt x="3377150" y="2031324"/>
                </a:cubicBezTo>
                <a:cubicBezTo>
                  <a:pt x="3377150" y="2031324"/>
                  <a:pt x="3391684" y="2043167"/>
                  <a:pt x="3398682" y="2063622"/>
                </a:cubicBezTo>
                <a:cubicBezTo>
                  <a:pt x="3405680" y="2084078"/>
                  <a:pt x="3404065" y="2183664"/>
                  <a:pt x="3409448" y="2192815"/>
                </a:cubicBezTo>
                <a:cubicBezTo>
                  <a:pt x="3414831" y="2201966"/>
                  <a:pt x="3432595" y="2218116"/>
                  <a:pt x="3425597" y="2241263"/>
                </a:cubicBezTo>
                <a:cubicBezTo>
                  <a:pt x="3418599" y="2264410"/>
                  <a:pt x="3399758" y="2290787"/>
                  <a:pt x="3398682" y="2295093"/>
                </a:cubicBezTo>
                <a:cubicBezTo>
                  <a:pt x="3397605" y="2299400"/>
                  <a:pt x="3409986" y="2323085"/>
                  <a:pt x="3398682" y="2338157"/>
                </a:cubicBezTo>
                <a:cubicBezTo>
                  <a:pt x="3387377" y="2353230"/>
                  <a:pt x="3369075" y="2366688"/>
                  <a:pt x="3361000" y="2381222"/>
                </a:cubicBezTo>
                <a:cubicBezTo>
                  <a:pt x="3352926" y="2395756"/>
                  <a:pt x="3339468" y="2418903"/>
                  <a:pt x="3339468" y="2418903"/>
                </a:cubicBezTo>
                <a:cubicBezTo>
                  <a:pt x="3339468" y="2418903"/>
                  <a:pt x="3365307" y="2500726"/>
                  <a:pt x="3371767" y="2564245"/>
                </a:cubicBezTo>
                <a:cubicBezTo>
                  <a:pt x="3378226" y="2627766"/>
                  <a:pt x="3343775" y="2811327"/>
                  <a:pt x="3317936" y="2849547"/>
                </a:cubicBezTo>
                <a:cubicBezTo>
                  <a:pt x="3292097" y="2887767"/>
                  <a:pt x="3217811" y="2977664"/>
                  <a:pt x="3183360" y="2994889"/>
                </a:cubicBezTo>
                <a:cubicBezTo>
                  <a:pt x="3148908" y="3012115"/>
                  <a:pt x="3050937" y="3013192"/>
                  <a:pt x="3038018" y="3016422"/>
                </a:cubicBezTo>
                <a:cubicBezTo>
                  <a:pt x="3025098" y="3019651"/>
                  <a:pt x="2986340" y="3060024"/>
                  <a:pt x="2973421" y="3064869"/>
                </a:cubicBezTo>
                <a:cubicBezTo>
                  <a:pt x="2960502" y="3069714"/>
                  <a:pt x="2828079" y="3066484"/>
                  <a:pt x="2817313" y="3070252"/>
                </a:cubicBezTo>
                <a:cubicBezTo>
                  <a:pt x="2806547" y="3074020"/>
                  <a:pt x="2801164" y="3091784"/>
                  <a:pt x="2801164" y="3091784"/>
                </a:cubicBezTo>
                <a:cubicBezTo>
                  <a:pt x="2801164" y="3091784"/>
                  <a:pt x="2845304" y="3501972"/>
                  <a:pt x="2849611" y="3608557"/>
                </a:cubicBezTo>
                <a:cubicBezTo>
                  <a:pt x="2853917" y="3715141"/>
                  <a:pt x="2901288" y="4362722"/>
                  <a:pt x="2887292" y="4378333"/>
                </a:cubicBezTo>
                <a:cubicBezTo>
                  <a:pt x="2873296" y="4393943"/>
                  <a:pt x="2817313" y="4405248"/>
                  <a:pt x="2817313" y="4405248"/>
                </a:cubicBezTo>
                <a:cubicBezTo>
                  <a:pt x="2817313" y="4405248"/>
                  <a:pt x="2848534" y="4515600"/>
                  <a:pt x="2838845" y="4625953"/>
                </a:cubicBezTo>
                <a:cubicBezTo>
                  <a:pt x="2829155" y="4736305"/>
                  <a:pt x="2816236" y="4964546"/>
                  <a:pt x="2811930" y="4997383"/>
                </a:cubicBezTo>
                <a:cubicBezTo>
                  <a:pt x="2807623" y="5030219"/>
                  <a:pt x="2807085" y="5049060"/>
                  <a:pt x="2822696" y="5088895"/>
                </a:cubicBezTo>
                <a:cubicBezTo>
                  <a:pt x="2838307" y="5128729"/>
                  <a:pt x="2818928" y="5298295"/>
                  <a:pt x="2817313" y="5336515"/>
                </a:cubicBezTo>
                <a:cubicBezTo>
                  <a:pt x="2815698" y="5374734"/>
                  <a:pt x="2808162" y="5423182"/>
                  <a:pt x="2817313" y="5433410"/>
                </a:cubicBezTo>
                <a:cubicBezTo>
                  <a:pt x="2826464" y="5443637"/>
                  <a:pt x="2878141" y="5585211"/>
                  <a:pt x="2871143" y="5616433"/>
                </a:cubicBezTo>
                <a:cubicBezTo>
                  <a:pt x="2864145" y="5647655"/>
                  <a:pt x="2845304" y="5662189"/>
                  <a:pt x="2854994" y="5691796"/>
                </a:cubicBezTo>
                <a:cubicBezTo>
                  <a:pt x="2864684" y="5721403"/>
                  <a:pt x="2924974" y="5891507"/>
                  <a:pt x="2930357" y="5998630"/>
                </a:cubicBezTo>
                <a:cubicBezTo>
                  <a:pt x="2935740" y="6105752"/>
                  <a:pt x="2940046" y="6180576"/>
                  <a:pt x="2941123" y="6203185"/>
                </a:cubicBezTo>
                <a:cubicBezTo>
                  <a:pt x="2942199" y="6225794"/>
                  <a:pt x="2957272" y="6321612"/>
                  <a:pt x="2957272" y="6321612"/>
                </a:cubicBezTo>
                <a:cubicBezTo>
                  <a:pt x="2957272" y="6321612"/>
                  <a:pt x="2330147" y="6331840"/>
                  <a:pt x="2327456" y="6321612"/>
                </a:cubicBezTo>
                <a:cubicBezTo>
                  <a:pt x="2286544" y="6170887"/>
                  <a:pt x="2289236" y="6151508"/>
                  <a:pt x="2268242" y="6079375"/>
                </a:cubicBezTo>
                <a:cubicBezTo>
                  <a:pt x="2247248" y="6007242"/>
                  <a:pt x="2241327" y="5982480"/>
                  <a:pt x="2241327" y="5901735"/>
                </a:cubicBezTo>
                <a:cubicBezTo>
                  <a:pt x="2241327" y="5820989"/>
                  <a:pt x="2232176" y="5613204"/>
                  <a:pt x="2192879" y="5444176"/>
                </a:cubicBezTo>
                <a:cubicBezTo>
                  <a:pt x="2153583" y="5275148"/>
                  <a:pt x="2098676" y="5168564"/>
                  <a:pt x="2079835" y="5061979"/>
                </a:cubicBezTo>
                <a:cubicBezTo>
                  <a:pt x="2060995" y="4955395"/>
                  <a:pt x="2030850" y="4846658"/>
                  <a:pt x="2030850" y="4846658"/>
                </a:cubicBezTo>
                <a:lnTo>
                  <a:pt x="1951181" y="4634027"/>
                </a:lnTo>
                <a:cubicBezTo>
                  <a:pt x="1951181" y="4634027"/>
                  <a:pt x="1906501" y="4819204"/>
                  <a:pt x="1901118" y="4841813"/>
                </a:cubicBezTo>
                <a:cubicBezTo>
                  <a:pt x="1895735" y="4864422"/>
                  <a:pt x="1871512" y="4917714"/>
                  <a:pt x="1859131" y="4975851"/>
                </a:cubicBezTo>
                <a:cubicBezTo>
                  <a:pt x="1826294" y="5135189"/>
                  <a:pt x="1797764" y="5476474"/>
                  <a:pt x="1799917" y="5557220"/>
                </a:cubicBezTo>
                <a:cubicBezTo>
                  <a:pt x="1802070" y="5637965"/>
                  <a:pt x="1792381" y="5869436"/>
                  <a:pt x="1783768" y="5950182"/>
                </a:cubicBezTo>
                <a:cubicBezTo>
                  <a:pt x="1775155" y="6030928"/>
                  <a:pt x="1773002" y="6321612"/>
                  <a:pt x="1773002" y="6321612"/>
                </a:cubicBezTo>
                <a:lnTo>
                  <a:pt x="1197016" y="6326995"/>
                </a:lnTo>
                <a:close/>
              </a:path>
            </a:pathLst>
          </a:custGeom>
          <a:solidFill>
            <a:srgbClr val="B1B3B3"/>
          </a:solidFill>
          <a:ln w="5383" cap="flat">
            <a:noFill/>
            <a:prstDash val="solid"/>
            <a:miter/>
          </a:ln>
        </p:spPr>
        <p:txBody>
          <a:bodyPr lIns="548640" tIns="0" bIns="1371600" rtlCol="0" anchor="ctr" anchorCtr="0"/>
          <a:lstStyle/>
          <a:p>
            <a:pPr algn="ctr"/>
            <a:r>
              <a:rPr lang="en-US" sz="1600" spc="0">
                <a:solidFill>
                  <a:srgbClr val="000000"/>
                </a:solidFill>
              </a:rPr>
              <a:t>This area reserved </a:t>
            </a:r>
          </a:p>
          <a:p>
            <a:pPr algn="ctr"/>
            <a:r>
              <a:rPr lang="en-US" sz="1600" spc="0">
                <a:solidFill>
                  <a:srgbClr val="000000"/>
                </a:solidFill>
              </a:rPr>
              <a:t>for speaker PIP</a:t>
            </a:r>
          </a:p>
        </p:txBody>
      </p:sp>
    </p:spTree>
    <p:extLst>
      <p:ext uri="{BB962C8B-B14F-4D97-AF65-F5344CB8AC3E}">
        <p14:creationId xmlns:p14="http://schemas.microsoft.com/office/powerpoint/2010/main" val="28899067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3351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654823FC-7088-4517-85E5-0A60EACE2DF2}"/>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3657600"/>
            <a:ext cx="812482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1583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5" name="Picture Placeholder 7" descr="This photo is a 'placeholder' only. Drag or drop your photo here, or click and tap the center to insert a photo.">
            <a:extLst>
              <a:ext uri="{FF2B5EF4-FFF2-40B4-BE49-F238E27FC236}">
                <a16:creationId xmlns:a16="http://schemas.microsoft.com/office/drawing/2014/main" id="{BFAC203C-E743-43F3-8157-C986CD7901C9}"/>
              </a:ext>
            </a:extLst>
          </p:cNvPr>
          <p:cNvSpPr>
            <a:spLocks noGrp="1"/>
          </p:cNvSpPr>
          <p:nvPr>
            <p:ph type="pic" sz="quarter" idx="10" hasCustomPrompt="1"/>
          </p:nvPr>
        </p:nvSpPr>
        <p:spPr bwMode="ltGray">
          <a:xfrm>
            <a:off x="4067176" y="0"/>
            <a:ext cx="8124824" cy="6858000"/>
          </a:xfrm>
          <a:blipFill>
            <a:blip r:embed="rId2"/>
            <a:stretch>
              <a:fillRect l="-30" b="-1296"/>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067176" y="4586514"/>
            <a:ext cx="8124824"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51799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865688" y="5157216"/>
            <a:ext cx="6527798"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7175" y="0"/>
            <a:ext cx="8124825" cy="4572000"/>
          </a:xfrm>
          <a:blipFill>
            <a:blip r:embed="rId2"/>
            <a:stretch>
              <a:fillRect l="-122" b="-1389"/>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92318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865688" y="585788"/>
            <a:ext cx="6522242"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64000" y="2286000"/>
            <a:ext cx="8125619" cy="4572000"/>
          </a:xfrm>
          <a:blipFill>
            <a:blip r:embed="rId2"/>
            <a:stretch>
              <a:fillRect l="39" t="-1267"/>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7788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08000"/>
            <a:ext cx="6510337"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865688" y="2025650"/>
            <a:ext cx="6510337" cy="3136392"/>
          </a:xfrm>
          <a:blipFill>
            <a:blip r:embed="rId2"/>
            <a:stretch>
              <a:fillRect l="-2646" r="-2646"/>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651033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Rectangle 2">
            <a:extLst>
              <a:ext uri="{FF2B5EF4-FFF2-40B4-BE49-F238E27FC236}">
                <a16:creationId xmlns:a16="http://schemas.microsoft.com/office/drawing/2014/main" id="{3EE7E89B-091E-47E5-9AB7-A2B1DDFFE8DD}"/>
              </a:ext>
            </a:extLst>
          </p:cNvPr>
          <p:cNvSpPr>
            <a:spLocks noChangeArrowheads="1"/>
          </p:cNvSpPr>
          <p:nvPr userDrawn="1"/>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690074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8" orient="horz" pos="346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865688" y="511989"/>
            <a:ext cx="6510337"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865688" y="2025650"/>
            <a:ext cx="3169984" cy="3136392"/>
          </a:xfrm>
          <a:blipFill>
            <a:blip r:embed="rId2"/>
            <a:stretch>
              <a:fillRect l="-3506"/>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865688" y="5499100"/>
            <a:ext cx="3139566"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80" y="2025650"/>
            <a:ext cx="3047746" cy="3136392"/>
          </a:xfrm>
          <a:blipFill>
            <a:blip r:embed="rId3"/>
            <a:stretch>
              <a:fillRect l="-3437" r="-4220"/>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328278" y="5499100"/>
            <a:ext cx="3136392"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08020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865687" y="585788"/>
            <a:ext cx="6510337"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0671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6523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455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guide id="18" pos="50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6232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865688" y="588962"/>
            <a:ext cx="6510338"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694747"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694747"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10964"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10964"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26143"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24841"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94858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067175" y="-1"/>
            <a:ext cx="4069080" cy="3428999"/>
          </a:xfrm>
          <a:blipFill>
            <a:blip r:embed="rId2"/>
            <a:stretch>
              <a:fillRect l="-1415" t="-1436" r="47" b="-1436"/>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067175" y="3429000"/>
            <a:ext cx="4069080" cy="3429001"/>
          </a:xfrm>
          <a:blipFill>
            <a:blip r:embed="rId3"/>
            <a:stretch>
              <a:fillRect l="-1883" t="-1912" r="-421" b="-1912"/>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22920" y="0"/>
            <a:ext cx="4069080" cy="3429000"/>
          </a:xfrm>
          <a:blipFill>
            <a:blip r:embed="rId4"/>
            <a:stretch>
              <a:fillRect l="-1919" t="-1945" r="-584" b="-1945"/>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22920" y="3428999"/>
            <a:ext cx="4069080" cy="3429002"/>
          </a:xfrm>
          <a:blipFill>
            <a:blip r:embed="rId5"/>
            <a:stretch>
              <a:fillRect l="-1645" t="-1667" r="-311" b="-1667"/>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19250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8" orient="horz" pos="216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2309812"/>
            <a:ext cx="2337424" cy="3913188"/>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4" y="2309812"/>
            <a:ext cx="3878262" cy="3913188"/>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865688" y="2019300"/>
            <a:ext cx="233946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20201"/>
            <a:ext cx="3879850" cy="14973"/>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351772"/>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865688" y="585788"/>
            <a:ext cx="2336800"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3" y="585788"/>
            <a:ext cx="3884612"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40879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7174" y="0"/>
            <a:ext cx="8124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710247"/>
            <a:ext cx="6510337"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154860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865688" y="457200"/>
            <a:ext cx="6510337"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068762" y="1436688"/>
            <a:ext cx="8123238"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0671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865688" y="2099310"/>
            <a:ext cx="6510338"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5489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688" y="457200"/>
            <a:ext cx="6510337"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1230681"/>
            <a:ext cx="6510338"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2827138"/>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3491219"/>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99105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067175" y="0"/>
            <a:ext cx="8124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865735" y="4224580"/>
            <a:ext cx="6513082"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067176"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865688" y="660508"/>
            <a:ext cx="6510337"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865688" y="4996505"/>
            <a:ext cx="6510337"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21159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611812"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7278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guide id="4" orient="horz" pos="2503">
          <p15:clr>
            <a:srgbClr val="5ACBF0"/>
          </p15:clr>
        </p15:guide>
        <p15:guide id="5" orient="horz" pos="222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77192"/>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865688" y="3976688"/>
            <a:ext cx="5611812"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88967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guide id="4" orient="horz" pos="2505">
          <p15:clr>
            <a:srgbClr val="5ACBF0"/>
          </p15:clr>
        </p15:guide>
        <p15:guide id="5" orient="horz" pos="22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42291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541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1">
          <p15:clr>
            <a:srgbClr val="5ACBF0"/>
          </p15:clr>
        </p15:guide>
        <p15:guide id="4" orient="horz" pos="222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65688" y="2980408"/>
            <a:ext cx="5611812"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6405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1">
          <p15:clr>
            <a:srgbClr val="5ACBF0"/>
          </p15:clr>
        </p15:guide>
        <p15:guide id="4" orient="horz" pos="222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87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12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C1E19FC2-5E72-661D-355F-050D690832A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22741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895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54999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2880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7741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9862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302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3053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7572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83177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9210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631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26011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5669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6246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1809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4483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0901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7700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9518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95563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59770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24832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1702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731605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558187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327795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97058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283988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420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52823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10540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36302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87995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3161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772830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43976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572283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24852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117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053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811257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7737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04910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33952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7497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232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9812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968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82744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455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4515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684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570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315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8837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247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v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660157"/>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ark color page">
    <p:bg>
      <p:bgPr>
        <a:solidFill>
          <a:srgbClr val="243A5E"/>
        </a:solidFill>
        <a:effectLst/>
      </p:bgPr>
    </p:bg>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3" y="6536393"/>
            <a:ext cx="270708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6393"/>
            <a:ext cx="158750" cy="128240"/>
          </a:xfrm>
          <a:prstGeom prst="rect">
            <a:avLst/>
          </a:prstGeom>
        </p:spPr>
        <p:txBody>
          <a:bodyPr lIns="0" tIns="0" rIns="0" bIns="0" anchor="b" anchorCtr="0"/>
          <a:lstStyle>
            <a:lvl1pPr>
              <a:spcBef>
                <a:spcPts val="0"/>
              </a:spcBef>
              <a:defRPr sz="833" b="0" i="0" spc="0" baseline="0">
                <a:solidFill>
                  <a:srgbClr val="FFFFFF"/>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392505116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88FE3B8-F861-974A-9610-C8DFD00610B5}"/>
              </a:ext>
            </a:extLst>
          </p:cNvPr>
          <p:cNvSpPr>
            <a:spLocks noGrp="1"/>
          </p:cNvSpPr>
          <p:nvPr>
            <p:ph type="title"/>
          </p:nvPr>
        </p:nvSpPr>
        <p:spPr>
          <a:xfrm>
            <a:off x="563880" y="533401"/>
            <a:ext cx="2654858" cy="192617"/>
          </a:xfrm>
          <a:prstGeom prst="rect">
            <a:avLst/>
          </a:prstGeom>
        </p:spPr>
        <p:txBody>
          <a:bodyPr vert="horz" wrap="square" lIns="0" tIns="0" rIns="0" bIns="0" rtlCol="0" anchor="t">
            <a:spAutoFit/>
          </a:bodyPr>
          <a:lstStyle>
            <a:lvl1pPr>
              <a:lnSpc>
                <a:spcPts val="1583"/>
              </a:lnSpc>
              <a:spcAft>
                <a:spcPts val="833"/>
              </a:spcAft>
              <a:defRPr sz="1333" baseline="0">
                <a:solidFill>
                  <a:srgbClr val="000000"/>
                </a:solidFill>
              </a:defRPr>
            </a:lvl1pPr>
          </a:lstStyle>
          <a:p>
            <a:r>
              <a:rPr lang="en-US"/>
              <a:t>Click to edit Master title style</a:t>
            </a:r>
          </a:p>
        </p:txBody>
      </p:sp>
      <p:sp>
        <p:nvSpPr>
          <p:cNvPr id="7" name="Text Placeholder 9">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63880" y="1485900"/>
            <a:ext cx="2654858" cy="2975240"/>
          </a:xfrm>
          <a:prstGeom prst="rect">
            <a:avLst/>
          </a:prstGeom>
        </p:spPr>
        <p:txBody>
          <a:bodyPr lIns="0" tIns="0" rIns="0" bIns="0"/>
          <a:lstStyle>
            <a:lvl1pPr marL="0">
              <a:lnSpc>
                <a:spcPts val="1333"/>
              </a:lnSpc>
              <a:spcAft>
                <a:spcPts val="667"/>
              </a:spcAft>
              <a:defRPr sz="1000">
                <a:solidFill>
                  <a:srgbClr val="000000"/>
                </a:solidFill>
              </a:defRPr>
            </a:lvl1pPr>
            <a:lvl2pPr marL="0">
              <a:lnSpc>
                <a:spcPts val="1333"/>
              </a:lnSpc>
              <a:spcAft>
                <a:spcPts val="667"/>
              </a:spcAft>
              <a:defRPr sz="1000" baseline="0">
                <a:solidFill>
                  <a:srgbClr val="000000"/>
                </a:solidFill>
              </a:defRPr>
            </a:lvl2pPr>
            <a:lvl3pPr marL="0">
              <a:lnSpc>
                <a:spcPts val="1333"/>
              </a:lnSpc>
              <a:spcAft>
                <a:spcPts val="667"/>
              </a:spcAft>
              <a:defRPr sz="1000">
                <a:solidFill>
                  <a:srgbClr val="000000"/>
                </a:solidFill>
              </a:defRPr>
            </a:lvl3pPr>
          </a:lstStyle>
          <a:p>
            <a:pPr lvl="0"/>
            <a:r>
              <a:rPr lang="en-US"/>
              <a:t>Click to edit copy</a:t>
            </a:r>
          </a:p>
        </p:txBody>
      </p:sp>
      <p:sp>
        <p:nvSpPr>
          <p:cNvPr id="8" name="Holder 2">
            <a:extLst>
              <a:ext uri="{FF2B5EF4-FFF2-40B4-BE49-F238E27FC236}">
                <a16:creationId xmlns:a16="http://schemas.microsoft.com/office/drawing/2014/main" id="{F8A82622-1290-7A4F-9EF9-3F0AA846FD3E}"/>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9" name="Holder 4">
            <a:extLst>
              <a:ext uri="{FF2B5EF4-FFF2-40B4-BE49-F238E27FC236}">
                <a16:creationId xmlns:a16="http://schemas.microsoft.com/office/drawing/2014/main" id="{06F4F3F1-2F19-7D42-934A-794077B64115}"/>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167823978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Master grid blank_white">
    <p:spTree>
      <p:nvGrpSpPr>
        <p:cNvPr id="1" name=""/>
        <p:cNvGrpSpPr/>
        <p:nvPr/>
      </p:nvGrpSpPr>
      <p:grpSpPr>
        <a:xfrm>
          <a:off x="0" y="0"/>
          <a:ext cx="0" cy="0"/>
          <a:chOff x="0" y="0"/>
          <a:chExt cx="0" cy="0"/>
        </a:xfrm>
      </p:grpSpPr>
      <p:sp>
        <p:nvSpPr>
          <p:cNvPr id="4" name="Holder 2">
            <a:extLst>
              <a:ext uri="{FF2B5EF4-FFF2-40B4-BE49-F238E27FC236}">
                <a16:creationId xmlns:a16="http://schemas.microsoft.com/office/drawing/2014/main" id="{3604AB21-D8B1-7B45-B0CA-96DAED47F836}"/>
              </a:ext>
            </a:extLst>
          </p:cNvPr>
          <p:cNvSpPr>
            <a:spLocks noGrp="1"/>
          </p:cNvSpPr>
          <p:nvPr>
            <p:ph type="ftr" sz="quarter" idx="3"/>
          </p:nvPr>
        </p:nvSpPr>
        <p:spPr>
          <a:xfrm>
            <a:off x="861463" y="6537960"/>
            <a:ext cx="270708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10583"/>
            <a:r>
              <a:rPr lang="en-US"/>
              <a:t>Microsoft identity guidelines / Template / Section name</a:t>
            </a:r>
          </a:p>
        </p:txBody>
      </p:sp>
      <p:sp>
        <p:nvSpPr>
          <p:cNvPr id="7" name="Holder 4">
            <a:extLst>
              <a:ext uri="{FF2B5EF4-FFF2-40B4-BE49-F238E27FC236}">
                <a16:creationId xmlns:a16="http://schemas.microsoft.com/office/drawing/2014/main" id="{EEA4189D-7319-C04C-995D-4205376C9221}"/>
              </a:ext>
            </a:extLst>
          </p:cNvPr>
          <p:cNvSpPr>
            <a:spLocks noGrp="1"/>
          </p:cNvSpPr>
          <p:nvPr>
            <p:ph type="sldNum" sz="quarter" idx="4"/>
          </p:nvPr>
        </p:nvSpPr>
        <p:spPr>
          <a:xfrm>
            <a:off x="553861" y="6537960"/>
            <a:ext cx="158750" cy="128240"/>
          </a:xfrm>
          <a:prstGeom prst="rect">
            <a:avLst/>
          </a:prstGeom>
        </p:spPr>
        <p:txBody>
          <a:bodyPr lIns="0" tIns="0" rIns="0" bIns="0" anchor="b" anchorCtr="0"/>
          <a:lstStyle>
            <a:lvl1pPr>
              <a:spcBef>
                <a:spcPts val="0"/>
              </a:spcBef>
              <a:defRPr sz="833" b="0" i="0" spc="0" baseline="0">
                <a:solidFill>
                  <a:srgbClr val="000000"/>
                </a:solidFill>
                <a:latin typeface="Segoe UI" panose="020B0502040204020203" pitchFamily="34" charset="0"/>
                <a:cs typeface="Segoe UI" panose="020B0502040204020203" pitchFamily="34" charset="0"/>
              </a:defRPr>
            </a:lvl1pPr>
          </a:lstStyle>
          <a:p>
            <a:pPr marL="21164"/>
            <a:fld id="{81D60167-4931-47E6-BA6A-407CBD079E47}" type="slidenum">
              <a:rPr lang="en-US" smtClean="0"/>
              <a:pPr marL="21164"/>
              <a:t>‹#›</a:t>
            </a:fld>
            <a:endParaRPr lang="en-US"/>
          </a:p>
        </p:txBody>
      </p:sp>
    </p:spTree>
    <p:extLst>
      <p:ext uri="{BB962C8B-B14F-4D97-AF65-F5344CB8AC3E}">
        <p14:creationId xmlns:p14="http://schemas.microsoft.com/office/powerpoint/2010/main" val="346740569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B2E5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1540A-E5AB-4477-9406-785187FFA9AF}"/>
              </a:ext>
            </a:extLst>
          </p:cNvPr>
          <p:cNvSpPr>
            <a:spLocks noGrp="1"/>
          </p:cNvSpPr>
          <p:nvPr>
            <p:ph type="title"/>
          </p:nvPr>
        </p:nvSpPr>
        <p:spPr>
          <a:xfrm>
            <a:off x="838729" y="2766219"/>
            <a:ext cx="10514542" cy="1325563"/>
          </a:xfrm>
          <a:prstGeom prst="rect">
            <a:avLst/>
          </a:prstGeom>
        </p:spPr>
        <p:txBody>
          <a:bodyPr anchor="ctr"/>
          <a:lstStyle>
            <a:lvl1pPr algn="ctr">
              <a:defRPr sz="3000">
                <a:solidFill>
                  <a:srgbClr val="D59DFF"/>
                </a:solidFill>
              </a:defRPr>
            </a:lvl1pPr>
          </a:lstStyle>
          <a:p>
            <a:r>
              <a:rPr lang="en-US"/>
              <a:t>Click to edit Master title style</a:t>
            </a:r>
          </a:p>
        </p:txBody>
      </p:sp>
    </p:spTree>
    <p:extLst>
      <p:ext uri="{BB962C8B-B14F-4D97-AF65-F5344CB8AC3E}">
        <p14:creationId xmlns:p14="http://schemas.microsoft.com/office/powerpoint/2010/main" val="29747534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344744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838483"/>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60015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046748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923475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217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7865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56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771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058162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91405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156013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79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5295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868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565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54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817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626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9491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524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58067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36325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61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2384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6647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559808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3227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713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6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74937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9262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8072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01319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493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145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04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1151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0047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5425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472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39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481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234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5743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59805937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856110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5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644844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006874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1740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4653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7835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8465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660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3320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4" name="Microsoft Envision Logo" descr="Microsoft Envision Logo Black Version">
            <a:extLst>
              <a:ext uri="{FF2B5EF4-FFF2-40B4-BE49-F238E27FC236}">
                <a16:creationId xmlns:a16="http://schemas.microsoft.com/office/drawing/2014/main" id="{0BAC9114-4B36-4C72-B69E-FA1047D9872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639" y="2958445"/>
            <a:ext cx="4883599" cy="484632"/>
          </a:xfrm>
          <a:prstGeom prst="rect">
            <a:avLst/>
          </a:prstGeom>
        </p:spPr>
      </p:pic>
    </p:spTree>
    <p:extLst>
      <p:ext uri="{BB962C8B-B14F-4D97-AF65-F5344CB8AC3E}">
        <p14:creationId xmlns:p14="http://schemas.microsoft.com/office/powerpoint/2010/main" val="1811554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6867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9723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28312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7557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5721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18950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35851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1739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572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3283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9729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840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1222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240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70227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1686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6586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00292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4282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764293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3500623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4072336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9111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681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699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8339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99122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201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79388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3767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302365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0449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69115722"/>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8534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5283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242585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14812657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96584981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6146640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91540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76993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561705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4916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2084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00784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99656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217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196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86910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9161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1484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134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4215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5656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18532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80011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1702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0576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987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4203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557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4110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29688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3147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281735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472004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0568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12273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506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357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55790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500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27023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309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294430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0048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55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8432-6343-4B34-BB58-39C8B5532F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D7350D-F09F-4011-A5A7-A0B49F63A6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246AE-7870-4060-A080-780DC507000E}"/>
              </a:ext>
            </a:extLst>
          </p:cNvPr>
          <p:cNvSpPr>
            <a:spLocks noGrp="1"/>
          </p:cNvSpPr>
          <p:nvPr>
            <p:ph type="dt" sz="half" idx="10"/>
          </p:nvPr>
        </p:nvSpPr>
        <p:spPr/>
        <p:txBody>
          <a:bodyPr/>
          <a:lstStyle/>
          <a:p>
            <a:fld id="{62D15C07-3186-4793-99D7-CF968975243E}" type="datetimeFigureOut">
              <a:rPr lang="en-US" smtClean="0"/>
              <a:t>11/14/2023</a:t>
            </a:fld>
            <a:endParaRPr lang="en-US"/>
          </a:p>
        </p:txBody>
      </p:sp>
      <p:sp>
        <p:nvSpPr>
          <p:cNvPr id="5" name="Footer Placeholder 4">
            <a:extLst>
              <a:ext uri="{FF2B5EF4-FFF2-40B4-BE49-F238E27FC236}">
                <a16:creationId xmlns:a16="http://schemas.microsoft.com/office/drawing/2014/main" id="{3820A973-DB43-4E97-946D-5B9408193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297054-557F-42A6-94EA-CC66340162D4}"/>
              </a:ext>
            </a:extLst>
          </p:cNvPr>
          <p:cNvSpPr>
            <a:spLocks noGrp="1"/>
          </p:cNvSpPr>
          <p:nvPr>
            <p:ph type="sldNum" sz="quarter" idx="12"/>
          </p:nvPr>
        </p:nvSpPr>
        <p:spPr/>
        <p:txBody>
          <a:bodyPr/>
          <a:lstStyle/>
          <a:p>
            <a:fld id="{69C5119B-B149-4F21-A572-EA8FBA7CC8B4}" type="slidenum">
              <a:rPr lang="en-US" smtClean="0"/>
              <a:t>‹#›</a:t>
            </a:fld>
            <a:endParaRPr lang="en-US"/>
          </a:p>
        </p:txBody>
      </p:sp>
    </p:spTree>
    <p:extLst>
      <p:ext uri="{BB962C8B-B14F-4D97-AF65-F5344CB8AC3E}">
        <p14:creationId xmlns:p14="http://schemas.microsoft.com/office/powerpoint/2010/main" val="113876460"/>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988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68382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79955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914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32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0015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31493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2084881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03540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0417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3975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508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628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4986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6322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44238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4037637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81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75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6393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858300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0361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0162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8773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42606743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4214136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1555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41746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98309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4078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61954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32138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55297388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454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9415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23635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06797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49161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806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4348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6283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27071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9762401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687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2230477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2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5561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8747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7106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42916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324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3229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761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03307501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320407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7183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98279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4111933416"/>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757314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50084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4927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6223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81680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16764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7415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573326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82508773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318661979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877755149"/>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98493657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644443054"/>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235953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479545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1591325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9023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80922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311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263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4889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055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594899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498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657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4026540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52718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05007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2441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9344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userDrawn="1">
  <p:cSld name="Closing logo slide 4">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9FC9D28E-6D26-B7A6-9FB7-9E6B2C0ABAC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Microsoft Learn&#10;Spark possibility">
            <a:extLst>
              <a:ext uri="{FF2B5EF4-FFF2-40B4-BE49-F238E27FC236}">
                <a16:creationId xmlns:a16="http://schemas.microsoft.com/office/drawing/2014/main" id="{256746FD-E22C-A303-76D4-38E7706E3700}"/>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Tree>
    <p:extLst>
      <p:ext uri="{BB962C8B-B14F-4D97-AF65-F5344CB8AC3E}">
        <p14:creationId xmlns:p14="http://schemas.microsoft.com/office/powerpoint/2010/main" val="2874027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627659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88701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4773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9603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8420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3464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780326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082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519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7036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9129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989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4858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403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824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0471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03292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08985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4682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3163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4676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64132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43917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099571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049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3817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085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34441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557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215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728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77782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817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9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9894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9085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4659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034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63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81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84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4665429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611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1455664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879825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097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85835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7839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8040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016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81308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4555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36000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637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7803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62291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14924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76036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20013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7226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3856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301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5337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9430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572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1843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3568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308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51315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9250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90700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09027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020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14256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84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48430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928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9028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96278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005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1643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224397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749601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22964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5425706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727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20507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7356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5840516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45694967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26024574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900342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9739082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229572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65909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67176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6476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8495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4628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0585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4206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9961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7826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4769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607176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40505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31489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64595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30964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81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72593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506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06980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4489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73416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5228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010200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620253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064067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599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391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773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160483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797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9605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15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74410770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5130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686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054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5062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491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324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48722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8521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973875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951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435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2420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693260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2702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7111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521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703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170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154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156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4016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983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83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559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3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568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423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268552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9731073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1496968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2461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7805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6422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887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376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055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582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347.xml"/><Relationship Id="rId7" Type="http://schemas.openxmlformats.org/officeDocument/2006/relationships/slideLayout" Target="../slideLayouts/slideLayout351.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5" Type="http://schemas.openxmlformats.org/officeDocument/2006/relationships/slideLayout" Target="../slideLayouts/slideLayout349.xml"/><Relationship Id="rId4"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377.xml"/><Relationship Id="rId117" Type="http://schemas.openxmlformats.org/officeDocument/2006/relationships/image" Target="../media/image1.emf"/><Relationship Id="rId21" Type="http://schemas.openxmlformats.org/officeDocument/2006/relationships/slideLayout" Target="../slideLayouts/slideLayout372.xml"/><Relationship Id="rId42" Type="http://schemas.openxmlformats.org/officeDocument/2006/relationships/slideLayout" Target="../slideLayouts/slideLayout393.xml"/><Relationship Id="rId47" Type="http://schemas.openxmlformats.org/officeDocument/2006/relationships/slideLayout" Target="../slideLayouts/slideLayout398.xml"/><Relationship Id="rId63" Type="http://schemas.openxmlformats.org/officeDocument/2006/relationships/slideLayout" Target="../slideLayouts/slideLayout414.xml"/><Relationship Id="rId68" Type="http://schemas.openxmlformats.org/officeDocument/2006/relationships/slideLayout" Target="../slideLayouts/slideLayout419.xml"/><Relationship Id="rId84" Type="http://schemas.openxmlformats.org/officeDocument/2006/relationships/slideLayout" Target="../slideLayouts/slideLayout435.xml"/><Relationship Id="rId89" Type="http://schemas.openxmlformats.org/officeDocument/2006/relationships/slideLayout" Target="../slideLayouts/slideLayout440.xml"/><Relationship Id="rId112" Type="http://schemas.openxmlformats.org/officeDocument/2006/relationships/slideLayout" Target="../slideLayouts/slideLayout463.xml"/><Relationship Id="rId16" Type="http://schemas.openxmlformats.org/officeDocument/2006/relationships/slideLayout" Target="../slideLayouts/slideLayout367.xml"/><Relationship Id="rId107" Type="http://schemas.openxmlformats.org/officeDocument/2006/relationships/slideLayout" Target="../slideLayouts/slideLayout458.xml"/><Relationship Id="rId11" Type="http://schemas.openxmlformats.org/officeDocument/2006/relationships/slideLayout" Target="../slideLayouts/slideLayout362.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53" Type="http://schemas.openxmlformats.org/officeDocument/2006/relationships/slideLayout" Target="../slideLayouts/slideLayout404.xml"/><Relationship Id="rId58" Type="http://schemas.openxmlformats.org/officeDocument/2006/relationships/slideLayout" Target="../slideLayouts/slideLayout409.xml"/><Relationship Id="rId74" Type="http://schemas.openxmlformats.org/officeDocument/2006/relationships/slideLayout" Target="../slideLayouts/slideLayout425.xml"/><Relationship Id="rId79" Type="http://schemas.openxmlformats.org/officeDocument/2006/relationships/slideLayout" Target="../slideLayouts/slideLayout430.xml"/><Relationship Id="rId102" Type="http://schemas.openxmlformats.org/officeDocument/2006/relationships/slideLayout" Target="../slideLayouts/slideLayout453.xml"/><Relationship Id="rId5" Type="http://schemas.openxmlformats.org/officeDocument/2006/relationships/slideLayout" Target="../slideLayouts/slideLayout356.xml"/><Relationship Id="rId90" Type="http://schemas.openxmlformats.org/officeDocument/2006/relationships/slideLayout" Target="../slideLayouts/slideLayout441.xml"/><Relationship Id="rId95" Type="http://schemas.openxmlformats.org/officeDocument/2006/relationships/slideLayout" Target="../slideLayouts/slideLayout446.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43" Type="http://schemas.openxmlformats.org/officeDocument/2006/relationships/slideLayout" Target="../slideLayouts/slideLayout394.xml"/><Relationship Id="rId48" Type="http://schemas.openxmlformats.org/officeDocument/2006/relationships/slideLayout" Target="../slideLayouts/slideLayout399.xml"/><Relationship Id="rId64" Type="http://schemas.openxmlformats.org/officeDocument/2006/relationships/slideLayout" Target="../slideLayouts/slideLayout415.xml"/><Relationship Id="rId69" Type="http://schemas.openxmlformats.org/officeDocument/2006/relationships/slideLayout" Target="../slideLayouts/slideLayout420.xml"/><Relationship Id="rId113" Type="http://schemas.openxmlformats.org/officeDocument/2006/relationships/slideLayout" Target="../slideLayouts/slideLayout464.xml"/><Relationship Id="rId80" Type="http://schemas.openxmlformats.org/officeDocument/2006/relationships/slideLayout" Target="../slideLayouts/slideLayout431.xml"/><Relationship Id="rId85" Type="http://schemas.openxmlformats.org/officeDocument/2006/relationships/slideLayout" Target="../slideLayouts/slideLayout436.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33" Type="http://schemas.openxmlformats.org/officeDocument/2006/relationships/slideLayout" Target="../slideLayouts/slideLayout384.xml"/><Relationship Id="rId38" Type="http://schemas.openxmlformats.org/officeDocument/2006/relationships/slideLayout" Target="../slideLayouts/slideLayout389.xml"/><Relationship Id="rId59" Type="http://schemas.openxmlformats.org/officeDocument/2006/relationships/slideLayout" Target="../slideLayouts/slideLayout410.xml"/><Relationship Id="rId103" Type="http://schemas.openxmlformats.org/officeDocument/2006/relationships/slideLayout" Target="../slideLayouts/slideLayout454.xml"/><Relationship Id="rId108" Type="http://schemas.openxmlformats.org/officeDocument/2006/relationships/slideLayout" Target="../slideLayouts/slideLayout459.xml"/><Relationship Id="rId54" Type="http://schemas.openxmlformats.org/officeDocument/2006/relationships/slideLayout" Target="../slideLayouts/slideLayout405.xml"/><Relationship Id="rId70" Type="http://schemas.openxmlformats.org/officeDocument/2006/relationships/slideLayout" Target="../slideLayouts/slideLayout421.xml"/><Relationship Id="rId75" Type="http://schemas.openxmlformats.org/officeDocument/2006/relationships/slideLayout" Target="../slideLayouts/slideLayout426.xml"/><Relationship Id="rId91" Type="http://schemas.openxmlformats.org/officeDocument/2006/relationships/slideLayout" Target="../slideLayouts/slideLayout442.xml"/><Relationship Id="rId96" Type="http://schemas.openxmlformats.org/officeDocument/2006/relationships/slideLayout" Target="../slideLayouts/slideLayout447.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49" Type="http://schemas.openxmlformats.org/officeDocument/2006/relationships/slideLayout" Target="../slideLayouts/slideLayout400.xml"/><Relationship Id="rId114" Type="http://schemas.openxmlformats.org/officeDocument/2006/relationships/slideLayout" Target="../slideLayouts/slideLayout465.xml"/><Relationship Id="rId10" Type="http://schemas.openxmlformats.org/officeDocument/2006/relationships/slideLayout" Target="../slideLayouts/slideLayout361.xml"/><Relationship Id="rId31" Type="http://schemas.openxmlformats.org/officeDocument/2006/relationships/slideLayout" Target="../slideLayouts/slideLayout382.xml"/><Relationship Id="rId44" Type="http://schemas.openxmlformats.org/officeDocument/2006/relationships/slideLayout" Target="../slideLayouts/slideLayout395.xml"/><Relationship Id="rId52" Type="http://schemas.openxmlformats.org/officeDocument/2006/relationships/slideLayout" Target="../slideLayouts/slideLayout403.xml"/><Relationship Id="rId60" Type="http://schemas.openxmlformats.org/officeDocument/2006/relationships/slideLayout" Target="../slideLayouts/slideLayout411.xml"/><Relationship Id="rId65" Type="http://schemas.openxmlformats.org/officeDocument/2006/relationships/slideLayout" Target="../slideLayouts/slideLayout416.xml"/><Relationship Id="rId73" Type="http://schemas.openxmlformats.org/officeDocument/2006/relationships/slideLayout" Target="../slideLayouts/slideLayout424.xml"/><Relationship Id="rId78" Type="http://schemas.openxmlformats.org/officeDocument/2006/relationships/slideLayout" Target="../slideLayouts/slideLayout429.xml"/><Relationship Id="rId81" Type="http://schemas.openxmlformats.org/officeDocument/2006/relationships/slideLayout" Target="../slideLayouts/slideLayout432.xml"/><Relationship Id="rId86" Type="http://schemas.openxmlformats.org/officeDocument/2006/relationships/slideLayout" Target="../slideLayouts/slideLayout437.xml"/><Relationship Id="rId94" Type="http://schemas.openxmlformats.org/officeDocument/2006/relationships/slideLayout" Target="../slideLayouts/slideLayout445.xml"/><Relationship Id="rId99" Type="http://schemas.openxmlformats.org/officeDocument/2006/relationships/slideLayout" Target="../slideLayouts/slideLayout450.xml"/><Relationship Id="rId101" Type="http://schemas.openxmlformats.org/officeDocument/2006/relationships/slideLayout" Target="../slideLayouts/slideLayout452.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39" Type="http://schemas.openxmlformats.org/officeDocument/2006/relationships/slideLayout" Target="../slideLayouts/slideLayout390.xml"/><Relationship Id="rId109" Type="http://schemas.openxmlformats.org/officeDocument/2006/relationships/slideLayout" Target="../slideLayouts/slideLayout460.xml"/><Relationship Id="rId34" Type="http://schemas.openxmlformats.org/officeDocument/2006/relationships/slideLayout" Target="../slideLayouts/slideLayout385.xml"/><Relationship Id="rId50" Type="http://schemas.openxmlformats.org/officeDocument/2006/relationships/slideLayout" Target="../slideLayouts/slideLayout401.xml"/><Relationship Id="rId55" Type="http://schemas.openxmlformats.org/officeDocument/2006/relationships/slideLayout" Target="../slideLayouts/slideLayout406.xml"/><Relationship Id="rId76" Type="http://schemas.openxmlformats.org/officeDocument/2006/relationships/slideLayout" Target="../slideLayouts/slideLayout427.xml"/><Relationship Id="rId97" Type="http://schemas.openxmlformats.org/officeDocument/2006/relationships/slideLayout" Target="../slideLayouts/slideLayout448.xml"/><Relationship Id="rId104" Type="http://schemas.openxmlformats.org/officeDocument/2006/relationships/slideLayout" Target="../slideLayouts/slideLayout455.xml"/><Relationship Id="rId7" Type="http://schemas.openxmlformats.org/officeDocument/2006/relationships/slideLayout" Target="../slideLayouts/slideLayout358.xml"/><Relationship Id="rId71" Type="http://schemas.openxmlformats.org/officeDocument/2006/relationships/slideLayout" Target="../slideLayouts/slideLayout422.xml"/><Relationship Id="rId92" Type="http://schemas.openxmlformats.org/officeDocument/2006/relationships/slideLayout" Target="../slideLayouts/slideLayout443.xml"/><Relationship Id="rId2" Type="http://schemas.openxmlformats.org/officeDocument/2006/relationships/slideLayout" Target="../slideLayouts/slideLayout353.xml"/><Relationship Id="rId29" Type="http://schemas.openxmlformats.org/officeDocument/2006/relationships/slideLayout" Target="../slideLayouts/slideLayout380.xml"/><Relationship Id="rId24" Type="http://schemas.openxmlformats.org/officeDocument/2006/relationships/slideLayout" Target="../slideLayouts/slideLayout375.xml"/><Relationship Id="rId40" Type="http://schemas.openxmlformats.org/officeDocument/2006/relationships/slideLayout" Target="../slideLayouts/slideLayout391.xml"/><Relationship Id="rId45" Type="http://schemas.openxmlformats.org/officeDocument/2006/relationships/slideLayout" Target="../slideLayouts/slideLayout396.xml"/><Relationship Id="rId66" Type="http://schemas.openxmlformats.org/officeDocument/2006/relationships/slideLayout" Target="../slideLayouts/slideLayout417.xml"/><Relationship Id="rId87" Type="http://schemas.openxmlformats.org/officeDocument/2006/relationships/slideLayout" Target="../slideLayouts/slideLayout438.xml"/><Relationship Id="rId110" Type="http://schemas.openxmlformats.org/officeDocument/2006/relationships/slideLayout" Target="../slideLayouts/slideLayout461.xml"/><Relationship Id="rId115" Type="http://schemas.openxmlformats.org/officeDocument/2006/relationships/slideLayout" Target="../slideLayouts/slideLayout466.xml"/><Relationship Id="rId61" Type="http://schemas.openxmlformats.org/officeDocument/2006/relationships/slideLayout" Target="../slideLayouts/slideLayout412.xml"/><Relationship Id="rId82" Type="http://schemas.openxmlformats.org/officeDocument/2006/relationships/slideLayout" Target="../slideLayouts/slideLayout433.xml"/><Relationship Id="rId19" Type="http://schemas.openxmlformats.org/officeDocument/2006/relationships/slideLayout" Target="../slideLayouts/slideLayout370.xml"/><Relationship Id="rId14" Type="http://schemas.openxmlformats.org/officeDocument/2006/relationships/slideLayout" Target="../slideLayouts/slideLayout365.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56" Type="http://schemas.openxmlformats.org/officeDocument/2006/relationships/slideLayout" Target="../slideLayouts/slideLayout407.xml"/><Relationship Id="rId77" Type="http://schemas.openxmlformats.org/officeDocument/2006/relationships/slideLayout" Target="../slideLayouts/slideLayout428.xml"/><Relationship Id="rId100" Type="http://schemas.openxmlformats.org/officeDocument/2006/relationships/slideLayout" Target="../slideLayouts/slideLayout451.xml"/><Relationship Id="rId105" Type="http://schemas.openxmlformats.org/officeDocument/2006/relationships/slideLayout" Target="../slideLayouts/slideLayout456.xml"/><Relationship Id="rId8" Type="http://schemas.openxmlformats.org/officeDocument/2006/relationships/slideLayout" Target="../slideLayouts/slideLayout359.xml"/><Relationship Id="rId51" Type="http://schemas.openxmlformats.org/officeDocument/2006/relationships/slideLayout" Target="../slideLayouts/slideLayout402.xml"/><Relationship Id="rId72" Type="http://schemas.openxmlformats.org/officeDocument/2006/relationships/slideLayout" Target="../slideLayouts/slideLayout423.xml"/><Relationship Id="rId93" Type="http://schemas.openxmlformats.org/officeDocument/2006/relationships/slideLayout" Target="../slideLayouts/slideLayout444.xml"/><Relationship Id="rId98" Type="http://schemas.openxmlformats.org/officeDocument/2006/relationships/slideLayout" Target="../slideLayouts/slideLayout449.xml"/><Relationship Id="rId3" Type="http://schemas.openxmlformats.org/officeDocument/2006/relationships/slideLayout" Target="../slideLayouts/slideLayout354.xml"/><Relationship Id="rId25" Type="http://schemas.openxmlformats.org/officeDocument/2006/relationships/slideLayout" Target="../slideLayouts/slideLayout376.xml"/><Relationship Id="rId46" Type="http://schemas.openxmlformats.org/officeDocument/2006/relationships/slideLayout" Target="../slideLayouts/slideLayout397.xml"/><Relationship Id="rId67" Type="http://schemas.openxmlformats.org/officeDocument/2006/relationships/slideLayout" Target="../slideLayouts/slideLayout418.xml"/><Relationship Id="rId116" Type="http://schemas.openxmlformats.org/officeDocument/2006/relationships/theme" Target="../theme/theme11.xml"/><Relationship Id="rId20" Type="http://schemas.openxmlformats.org/officeDocument/2006/relationships/slideLayout" Target="../slideLayouts/slideLayout371.xml"/><Relationship Id="rId41" Type="http://schemas.openxmlformats.org/officeDocument/2006/relationships/slideLayout" Target="../slideLayouts/slideLayout392.xml"/><Relationship Id="rId62" Type="http://schemas.openxmlformats.org/officeDocument/2006/relationships/slideLayout" Target="../slideLayouts/slideLayout413.xml"/><Relationship Id="rId83" Type="http://schemas.openxmlformats.org/officeDocument/2006/relationships/slideLayout" Target="../slideLayouts/slideLayout434.xml"/><Relationship Id="rId88" Type="http://schemas.openxmlformats.org/officeDocument/2006/relationships/slideLayout" Target="../slideLayouts/slideLayout439.xml"/><Relationship Id="rId111" Type="http://schemas.openxmlformats.org/officeDocument/2006/relationships/slideLayout" Target="../slideLayouts/slideLayout462.xml"/><Relationship Id="rId15" Type="http://schemas.openxmlformats.org/officeDocument/2006/relationships/slideLayout" Target="../slideLayouts/slideLayout366.xml"/><Relationship Id="rId36" Type="http://schemas.openxmlformats.org/officeDocument/2006/relationships/slideLayout" Target="../slideLayouts/slideLayout387.xml"/><Relationship Id="rId57" Type="http://schemas.openxmlformats.org/officeDocument/2006/relationships/slideLayout" Target="../slideLayouts/slideLayout408.xml"/><Relationship Id="rId106" Type="http://schemas.openxmlformats.org/officeDocument/2006/relationships/slideLayout" Target="../slideLayouts/slideLayout457.xml"/></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492.xml"/><Relationship Id="rId21" Type="http://schemas.openxmlformats.org/officeDocument/2006/relationships/slideLayout" Target="../slideLayouts/slideLayout487.xml"/><Relationship Id="rId42" Type="http://schemas.openxmlformats.org/officeDocument/2006/relationships/slideLayout" Target="../slideLayouts/slideLayout508.xml"/><Relationship Id="rId47" Type="http://schemas.openxmlformats.org/officeDocument/2006/relationships/slideLayout" Target="../slideLayouts/slideLayout513.xml"/><Relationship Id="rId63" Type="http://schemas.openxmlformats.org/officeDocument/2006/relationships/slideLayout" Target="../slideLayouts/slideLayout529.xml"/><Relationship Id="rId68" Type="http://schemas.openxmlformats.org/officeDocument/2006/relationships/slideLayout" Target="../slideLayouts/slideLayout534.xml"/><Relationship Id="rId84" Type="http://schemas.openxmlformats.org/officeDocument/2006/relationships/slideLayout" Target="../slideLayouts/slideLayout550.xml"/><Relationship Id="rId16" Type="http://schemas.openxmlformats.org/officeDocument/2006/relationships/slideLayout" Target="../slideLayouts/slideLayout482.xml"/><Relationship Id="rId11" Type="http://schemas.openxmlformats.org/officeDocument/2006/relationships/slideLayout" Target="../slideLayouts/slideLayout477.xml"/><Relationship Id="rId32" Type="http://schemas.openxmlformats.org/officeDocument/2006/relationships/slideLayout" Target="../slideLayouts/slideLayout498.xml"/><Relationship Id="rId37" Type="http://schemas.openxmlformats.org/officeDocument/2006/relationships/slideLayout" Target="../slideLayouts/slideLayout503.xml"/><Relationship Id="rId53" Type="http://schemas.openxmlformats.org/officeDocument/2006/relationships/slideLayout" Target="../slideLayouts/slideLayout519.xml"/><Relationship Id="rId58" Type="http://schemas.openxmlformats.org/officeDocument/2006/relationships/slideLayout" Target="../slideLayouts/slideLayout524.xml"/><Relationship Id="rId74" Type="http://schemas.openxmlformats.org/officeDocument/2006/relationships/slideLayout" Target="../slideLayouts/slideLayout540.xml"/><Relationship Id="rId79" Type="http://schemas.openxmlformats.org/officeDocument/2006/relationships/slideLayout" Target="../slideLayouts/slideLayout545.xml"/><Relationship Id="rId5" Type="http://schemas.openxmlformats.org/officeDocument/2006/relationships/slideLayout" Target="../slideLayouts/slideLayout471.xml"/><Relationship Id="rId19" Type="http://schemas.openxmlformats.org/officeDocument/2006/relationships/slideLayout" Target="../slideLayouts/slideLayout485.xml"/><Relationship Id="rId14" Type="http://schemas.openxmlformats.org/officeDocument/2006/relationships/slideLayout" Target="../slideLayouts/slideLayout480.xml"/><Relationship Id="rId22" Type="http://schemas.openxmlformats.org/officeDocument/2006/relationships/slideLayout" Target="../slideLayouts/slideLayout488.xml"/><Relationship Id="rId27" Type="http://schemas.openxmlformats.org/officeDocument/2006/relationships/slideLayout" Target="../slideLayouts/slideLayout493.xml"/><Relationship Id="rId30" Type="http://schemas.openxmlformats.org/officeDocument/2006/relationships/slideLayout" Target="../slideLayouts/slideLayout496.xml"/><Relationship Id="rId35" Type="http://schemas.openxmlformats.org/officeDocument/2006/relationships/slideLayout" Target="../slideLayouts/slideLayout501.xml"/><Relationship Id="rId43" Type="http://schemas.openxmlformats.org/officeDocument/2006/relationships/slideLayout" Target="../slideLayouts/slideLayout509.xml"/><Relationship Id="rId48" Type="http://schemas.openxmlformats.org/officeDocument/2006/relationships/slideLayout" Target="../slideLayouts/slideLayout514.xml"/><Relationship Id="rId56" Type="http://schemas.openxmlformats.org/officeDocument/2006/relationships/slideLayout" Target="../slideLayouts/slideLayout522.xml"/><Relationship Id="rId64" Type="http://schemas.openxmlformats.org/officeDocument/2006/relationships/slideLayout" Target="../slideLayouts/slideLayout530.xml"/><Relationship Id="rId69" Type="http://schemas.openxmlformats.org/officeDocument/2006/relationships/slideLayout" Target="../slideLayouts/slideLayout535.xml"/><Relationship Id="rId77" Type="http://schemas.openxmlformats.org/officeDocument/2006/relationships/slideLayout" Target="../slideLayouts/slideLayout543.xml"/><Relationship Id="rId8" Type="http://schemas.openxmlformats.org/officeDocument/2006/relationships/slideLayout" Target="../slideLayouts/slideLayout474.xml"/><Relationship Id="rId51" Type="http://schemas.openxmlformats.org/officeDocument/2006/relationships/slideLayout" Target="../slideLayouts/slideLayout517.xml"/><Relationship Id="rId72" Type="http://schemas.openxmlformats.org/officeDocument/2006/relationships/slideLayout" Target="../slideLayouts/slideLayout538.xml"/><Relationship Id="rId80" Type="http://schemas.openxmlformats.org/officeDocument/2006/relationships/slideLayout" Target="../slideLayouts/slideLayout546.xml"/><Relationship Id="rId85" Type="http://schemas.openxmlformats.org/officeDocument/2006/relationships/theme" Target="../theme/theme12.xml"/><Relationship Id="rId3" Type="http://schemas.openxmlformats.org/officeDocument/2006/relationships/slideLayout" Target="../slideLayouts/slideLayout469.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5" Type="http://schemas.openxmlformats.org/officeDocument/2006/relationships/slideLayout" Target="../slideLayouts/slideLayout491.xml"/><Relationship Id="rId33" Type="http://schemas.openxmlformats.org/officeDocument/2006/relationships/slideLayout" Target="../slideLayouts/slideLayout499.xml"/><Relationship Id="rId38" Type="http://schemas.openxmlformats.org/officeDocument/2006/relationships/slideLayout" Target="../slideLayouts/slideLayout504.xml"/><Relationship Id="rId46" Type="http://schemas.openxmlformats.org/officeDocument/2006/relationships/slideLayout" Target="../slideLayouts/slideLayout512.xml"/><Relationship Id="rId59" Type="http://schemas.openxmlformats.org/officeDocument/2006/relationships/slideLayout" Target="../slideLayouts/slideLayout525.xml"/><Relationship Id="rId67" Type="http://schemas.openxmlformats.org/officeDocument/2006/relationships/slideLayout" Target="../slideLayouts/slideLayout533.xml"/><Relationship Id="rId20" Type="http://schemas.openxmlformats.org/officeDocument/2006/relationships/slideLayout" Target="../slideLayouts/slideLayout486.xml"/><Relationship Id="rId41" Type="http://schemas.openxmlformats.org/officeDocument/2006/relationships/slideLayout" Target="../slideLayouts/slideLayout507.xml"/><Relationship Id="rId54" Type="http://schemas.openxmlformats.org/officeDocument/2006/relationships/slideLayout" Target="../slideLayouts/slideLayout520.xml"/><Relationship Id="rId62" Type="http://schemas.openxmlformats.org/officeDocument/2006/relationships/slideLayout" Target="../slideLayouts/slideLayout528.xml"/><Relationship Id="rId70" Type="http://schemas.openxmlformats.org/officeDocument/2006/relationships/slideLayout" Target="../slideLayouts/slideLayout536.xml"/><Relationship Id="rId75" Type="http://schemas.openxmlformats.org/officeDocument/2006/relationships/slideLayout" Target="../slideLayouts/slideLayout541.xml"/><Relationship Id="rId83" Type="http://schemas.openxmlformats.org/officeDocument/2006/relationships/slideLayout" Target="../slideLayouts/slideLayout549.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5" Type="http://schemas.openxmlformats.org/officeDocument/2006/relationships/slideLayout" Target="../slideLayouts/slideLayout481.xml"/><Relationship Id="rId23" Type="http://schemas.openxmlformats.org/officeDocument/2006/relationships/slideLayout" Target="../slideLayouts/slideLayout489.xml"/><Relationship Id="rId28" Type="http://schemas.openxmlformats.org/officeDocument/2006/relationships/slideLayout" Target="../slideLayouts/slideLayout494.xml"/><Relationship Id="rId36" Type="http://schemas.openxmlformats.org/officeDocument/2006/relationships/slideLayout" Target="../slideLayouts/slideLayout502.xml"/><Relationship Id="rId49" Type="http://schemas.openxmlformats.org/officeDocument/2006/relationships/slideLayout" Target="../slideLayouts/slideLayout515.xml"/><Relationship Id="rId57" Type="http://schemas.openxmlformats.org/officeDocument/2006/relationships/slideLayout" Target="../slideLayouts/slideLayout523.xml"/><Relationship Id="rId10" Type="http://schemas.openxmlformats.org/officeDocument/2006/relationships/slideLayout" Target="../slideLayouts/slideLayout476.xml"/><Relationship Id="rId31" Type="http://schemas.openxmlformats.org/officeDocument/2006/relationships/slideLayout" Target="../slideLayouts/slideLayout497.xml"/><Relationship Id="rId44" Type="http://schemas.openxmlformats.org/officeDocument/2006/relationships/slideLayout" Target="../slideLayouts/slideLayout510.xml"/><Relationship Id="rId52" Type="http://schemas.openxmlformats.org/officeDocument/2006/relationships/slideLayout" Target="../slideLayouts/slideLayout518.xml"/><Relationship Id="rId60" Type="http://schemas.openxmlformats.org/officeDocument/2006/relationships/slideLayout" Target="../slideLayouts/slideLayout526.xml"/><Relationship Id="rId65" Type="http://schemas.openxmlformats.org/officeDocument/2006/relationships/slideLayout" Target="../slideLayouts/slideLayout531.xml"/><Relationship Id="rId73" Type="http://schemas.openxmlformats.org/officeDocument/2006/relationships/slideLayout" Target="../slideLayouts/slideLayout539.xml"/><Relationship Id="rId78" Type="http://schemas.openxmlformats.org/officeDocument/2006/relationships/slideLayout" Target="../slideLayouts/slideLayout544.xml"/><Relationship Id="rId81" Type="http://schemas.openxmlformats.org/officeDocument/2006/relationships/slideLayout" Target="../slideLayouts/slideLayout547.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39" Type="http://schemas.openxmlformats.org/officeDocument/2006/relationships/slideLayout" Target="../slideLayouts/slideLayout505.xml"/><Relationship Id="rId34" Type="http://schemas.openxmlformats.org/officeDocument/2006/relationships/slideLayout" Target="../slideLayouts/slideLayout500.xml"/><Relationship Id="rId50" Type="http://schemas.openxmlformats.org/officeDocument/2006/relationships/slideLayout" Target="../slideLayouts/slideLayout516.xml"/><Relationship Id="rId55" Type="http://schemas.openxmlformats.org/officeDocument/2006/relationships/slideLayout" Target="../slideLayouts/slideLayout521.xml"/><Relationship Id="rId76" Type="http://schemas.openxmlformats.org/officeDocument/2006/relationships/slideLayout" Target="../slideLayouts/slideLayout542.xml"/><Relationship Id="rId7" Type="http://schemas.openxmlformats.org/officeDocument/2006/relationships/slideLayout" Target="../slideLayouts/slideLayout473.xml"/><Relationship Id="rId71" Type="http://schemas.openxmlformats.org/officeDocument/2006/relationships/slideLayout" Target="../slideLayouts/slideLayout537.xml"/><Relationship Id="rId2" Type="http://schemas.openxmlformats.org/officeDocument/2006/relationships/slideLayout" Target="../slideLayouts/slideLayout468.xml"/><Relationship Id="rId29" Type="http://schemas.openxmlformats.org/officeDocument/2006/relationships/slideLayout" Target="../slideLayouts/slideLayout495.xml"/><Relationship Id="rId24" Type="http://schemas.openxmlformats.org/officeDocument/2006/relationships/slideLayout" Target="../slideLayouts/slideLayout490.xml"/><Relationship Id="rId40" Type="http://schemas.openxmlformats.org/officeDocument/2006/relationships/slideLayout" Target="../slideLayouts/slideLayout506.xml"/><Relationship Id="rId45" Type="http://schemas.openxmlformats.org/officeDocument/2006/relationships/slideLayout" Target="../slideLayouts/slideLayout511.xml"/><Relationship Id="rId66" Type="http://schemas.openxmlformats.org/officeDocument/2006/relationships/slideLayout" Target="../slideLayouts/slideLayout532.xml"/><Relationship Id="rId61" Type="http://schemas.openxmlformats.org/officeDocument/2006/relationships/slideLayout" Target="../slideLayouts/slideLayout527.xml"/><Relationship Id="rId82" Type="http://schemas.openxmlformats.org/officeDocument/2006/relationships/slideLayout" Target="../slideLayouts/slideLayout548.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576.xml"/><Relationship Id="rId117" Type="http://schemas.openxmlformats.org/officeDocument/2006/relationships/image" Target="../media/image41.png"/><Relationship Id="rId21" Type="http://schemas.openxmlformats.org/officeDocument/2006/relationships/slideLayout" Target="../slideLayouts/slideLayout571.xml"/><Relationship Id="rId42" Type="http://schemas.openxmlformats.org/officeDocument/2006/relationships/slideLayout" Target="../slideLayouts/slideLayout592.xml"/><Relationship Id="rId47" Type="http://schemas.openxmlformats.org/officeDocument/2006/relationships/slideLayout" Target="../slideLayouts/slideLayout597.xml"/><Relationship Id="rId63" Type="http://schemas.openxmlformats.org/officeDocument/2006/relationships/slideLayout" Target="../slideLayouts/slideLayout613.xml"/><Relationship Id="rId68" Type="http://schemas.openxmlformats.org/officeDocument/2006/relationships/slideLayout" Target="../slideLayouts/slideLayout618.xml"/><Relationship Id="rId84" Type="http://schemas.openxmlformats.org/officeDocument/2006/relationships/slideLayout" Target="../slideLayouts/slideLayout634.xml"/><Relationship Id="rId89" Type="http://schemas.openxmlformats.org/officeDocument/2006/relationships/slideLayout" Target="../slideLayouts/slideLayout639.xml"/><Relationship Id="rId112" Type="http://schemas.openxmlformats.org/officeDocument/2006/relationships/slideLayout" Target="../slideLayouts/slideLayout662.xml"/><Relationship Id="rId16" Type="http://schemas.openxmlformats.org/officeDocument/2006/relationships/slideLayout" Target="../slideLayouts/slideLayout566.xml"/><Relationship Id="rId107" Type="http://schemas.openxmlformats.org/officeDocument/2006/relationships/slideLayout" Target="../slideLayouts/slideLayout657.xml"/><Relationship Id="rId11" Type="http://schemas.openxmlformats.org/officeDocument/2006/relationships/slideLayout" Target="../slideLayouts/slideLayout561.xml"/><Relationship Id="rId32" Type="http://schemas.openxmlformats.org/officeDocument/2006/relationships/slideLayout" Target="../slideLayouts/slideLayout582.xml"/><Relationship Id="rId37" Type="http://schemas.openxmlformats.org/officeDocument/2006/relationships/slideLayout" Target="../slideLayouts/slideLayout587.xml"/><Relationship Id="rId53" Type="http://schemas.openxmlformats.org/officeDocument/2006/relationships/slideLayout" Target="../slideLayouts/slideLayout603.xml"/><Relationship Id="rId58" Type="http://schemas.openxmlformats.org/officeDocument/2006/relationships/slideLayout" Target="../slideLayouts/slideLayout608.xml"/><Relationship Id="rId74" Type="http://schemas.openxmlformats.org/officeDocument/2006/relationships/slideLayout" Target="../slideLayouts/slideLayout624.xml"/><Relationship Id="rId79" Type="http://schemas.openxmlformats.org/officeDocument/2006/relationships/slideLayout" Target="../slideLayouts/slideLayout629.xml"/><Relationship Id="rId102" Type="http://schemas.openxmlformats.org/officeDocument/2006/relationships/slideLayout" Target="../slideLayouts/slideLayout652.xml"/><Relationship Id="rId5" Type="http://schemas.openxmlformats.org/officeDocument/2006/relationships/slideLayout" Target="../slideLayouts/slideLayout555.xml"/><Relationship Id="rId90" Type="http://schemas.openxmlformats.org/officeDocument/2006/relationships/slideLayout" Target="../slideLayouts/slideLayout640.xml"/><Relationship Id="rId95" Type="http://schemas.openxmlformats.org/officeDocument/2006/relationships/slideLayout" Target="../slideLayouts/slideLayout645.xml"/><Relationship Id="rId22" Type="http://schemas.openxmlformats.org/officeDocument/2006/relationships/slideLayout" Target="../slideLayouts/slideLayout572.xml"/><Relationship Id="rId27" Type="http://schemas.openxmlformats.org/officeDocument/2006/relationships/slideLayout" Target="../slideLayouts/slideLayout577.xml"/><Relationship Id="rId43" Type="http://schemas.openxmlformats.org/officeDocument/2006/relationships/slideLayout" Target="../slideLayouts/slideLayout593.xml"/><Relationship Id="rId48" Type="http://schemas.openxmlformats.org/officeDocument/2006/relationships/slideLayout" Target="../slideLayouts/slideLayout598.xml"/><Relationship Id="rId64" Type="http://schemas.openxmlformats.org/officeDocument/2006/relationships/slideLayout" Target="../slideLayouts/slideLayout614.xml"/><Relationship Id="rId69" Type="http://schemas.openxmlformats.org/officeDocument/2006/relationships/slideLayout" Target="../slideLayouts/slideLayout619.xml"/><Relationship Id="rId113" Type="http://schemas.openxmlformats.org/officeDocument/2006/relationships/slideLayout" Target="../slideLayouts/slideLayout663.xml"/><Relationship Id="rId118" Type="http://schemas.openxmlformats.org/officeDocument/2006/relationships/image" Target="../media/image42.svg"/><Relationship Id="rId80" Type="http://schemas.openxmlformats.org/officeDocument/2006/relationships/slideLayout" Target="../slideLayouts/slideLayout630.xml"/><Relationship Id="rId85" Type="http://schemas.openxmlformats.org/officeDocument/2006/relationships/slideLayout" Target="../slideLayouts/slideLayout635.xml"/><Relationship Id="rId12" Type="http://schemas.openxmlformats.org/officeDocument/2006/relationships/slideLayout" Target="../slideLayouts/slideLayout562.xml"/><Relationship Id="rId17" Type="http://schemas.openxmlformats.org/officeDocument/2006/relationships/slideLayout" Target="../slideLayouts/slideLayout567.xml"/><Relationship Id="rId33" Type="http://schemas.openxmlformats.org/officeDocument/2006/relationships/slideLayout" Target="../slideLayouts/slideLayout583.xml"/><Relationship Id="rId38" Type="http://schemas.openxmlformats.org/officeDocument/2006/relationships/slideLayout" Target="../slideLayouts/slideLayout588.xml"/><Relationship Id="rId59" Type="http://schemas.openxmlformats.org/officeDocument/2006/relationships/slideLayout" Target="../slideLayouts/slideLayout609.xml"/><Relationship Id="rId103" Type="http://schemas.openxmlformats.org/officeDocument/2006/relationships/slideLayout" Target="../slideLayouts/slideLayout653.xml"/><Relationship Id="rId108" Type="http://schemas.openxmlformats.org/officeDocument/2006/relationships/slideLayout" Target="../slideLayouts/slideLayout658.xml"/><Relationship Id="rId54" Type="http://schemas.openxmlformats.org/officeDocument/2006/relationships/slideLayout" Target="../slideLayouts/slideLayout604.xml"/><Relationship Id="rId70" Type="http://schemas.openxmlformats.org/officeDocument/2006/relationships/slideLayout" Target="../slideLayouts/slideLayout620.xml"/><Relationship Id="rId75" Type="http://schemas.openxmlformats.org/officeDocument/2006/relationships/slideLayout" Target="../slideLayouts/slideLayout625.xml"/><Relationship Id="rId91" Type="http://schemas.openxmlformats.org/officeDocument/2006/relationships/slideLayout" Target="../slideLayouts/slideLayout641.xml"/><Relationship Id="rId96" Type="http://schemas.openxmlformats.org/officeDocument/2006/relationships/slideLayout" Target="../slideLayouts/slideLayout646.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23" Type="http://schemas.openxmlformats.org/officeDocument/2006/relationships/slideLayout" Target="../slideLayouts/slideLayout573.xml"/><Relationship Id="rId28" Type="http://schemas.openxmlformats.org/officeDocument/2006/relationships/slideLayout" Target="../slideLayouts/slideLayout578.xml"/><Relationship Id="rId49" Type="http://schemas.openxmlformats.org/officeDocument/2006/relationships/slideLayout" Target="../slideLayouts/slideLayout599.xml"/><Relationship Id="rId114" Type="http://schemas.openxmlformats.org/officeDocument/2006/relationships/slideLayout" Target="../slideLayouts/slideLayout664.xml"/><Relationship Id="rId10" Type="http://schemas.openxmlformats.org/officeDocument/2006/relationships/slideLayout" Target="../slideLayouts/slideLayout560.xml"/><Relationship Id="rId31" Type="http://schemas.openxmlformats.org/officeDocument/2006/relationships/slideLayout" Target="../slideLayouts/slideLayout581.xml"/><Relationship Id="rId44" Type="http://schemas.openxmlformats.org/officeDocument/2006/relationships/slideLayout" Target="../slideLayouts/slideLayout594.xml"/><Relationship Id="rId52" Type="http://schemas.openxmlformats.org/officeDocument/2006/relationships/slideLayout" Target="../slideLayouts/slideLayout602.xml"/><Relationship Id="rId60" Type="http://schemas.openxmlformats.org/officeDocument/2006/relationships/slideLayout" Target="../slideLayouts/slideLayout610.xml"/><Relationship Id="rId65" Type="http://schemas.openxmlformats.org/officeDocument/2006/relationships/slideLayout" Target="../slideLayouts/slideLayout615.xml"/><Relationship Id="rId73" Type="http://schemas.openxmlformats.org/officeDocument/2006/relationships/slideLayout" Target="../slideLayouts/slideLayout623.xml"/><Relationship Id="rId78" Type="http://schemas.openxmlformats.org/officeDocument/2006/relationships/slideLayout" Target="../slideLayouts/slideLayout628.xml"/><Relationship Id="rId81" Type="http://schemas.openxmlformats.org/officeDocument/2006/relationships/slideLayout" Target="../slideLayouts/slideLayout631.xml"/><Relationship Id="rId86" Type="http://schemas.openxmlformats.org/officeDocument/2006/relationships/slideLayout" Target="../slideLayouts/slideLayout636.xml"/><Relationship Id="rId94" Type="http://schemas.openxmlformats.org/officeDocument/2006/relationships/slideLayout" Target="../slideLayouts/slideLayout644.xml"/><Relationship Id="rId99" Type="http://schemas.openxmlformats.org/officeDocument/2006/relationships/slideLayout" Target="../slideLayouts/slideLayout649.xml"/><Relationship Id="rId101" Type="http://schemas.openxmlformats.org/officeDocument/2006/relationships/slideLayout" Target="../slideLayouts/slideLayout651.xml"/><Relationship Id="rId4" Type="http://schemas.openxmlformats.org/officeDocument/2006/relationships/slideLayout" Target="../slideLayouts/slideLayout554.xml"/><Relationship Id="rId9" Type="http://schemas.openxmlformats.org/officeDocument/2006/relationships/slideLayout" Target="../slideLayouts/slideLayout559.xml"/><Relationship Id="rId13" Type="http://schemas.openxmlformats.org/officeDocument/2006/relationships/slideLayout" Target="../slideLayouts/slideLayout563.xml"/><Relationship Id="rId18" Type="http://schemas.openxmlformats.org/officeDocument/2006/relationships/slideLayout" Target="../slideLayouts/slideLayout568.xml"/><Relationship Id="rId39" Type="http://schemas.openxmlformats.org/officeDocument/2006/relationships/slideLayout" Target="../slideLayouts/slideLayout589.xml"/><Relationship Id="rId109" Type="http://schemas.openxmlformats.org/officeDocument/2006/relationships/slideLayout" Target="../slideLayouts/slideLayout659.xml"/><Relationship Id="rId34" Type="http://schemas.openxmlformats.org/officeDocument/2006/relationships/slideLayout" Target="../slideLayouts/slideLayout584.xml"/><Relationship Id="rId50" Type="http://schemas.openxmlformats.org/officeDocument/2006/relationships/slideLayout" Target="../slideLayouts/slideLayout600.xml"/><Relationship Id="rId55" Type="http://schemas.openxmlformats.org/officeDocument/2006/relationships/slideLayout" Target="../slideLayouts/slideLayout605.xml"/><Relationship Id="rId76" Type="http://schemas.openxmlformats.org/officeDocument/2006/relationships/slideLayout" Target="../slideLayouts/slideLayout626.xml"/><Relationship Id="rId97" Type="http://schemas.openxmlformats.org/officeDocument/2006/relationships/slideLayout" Target="../slideLayouts/slideLayout647.xml"/><Relationship Id="rId104" Type="http://schemas.openxmlformats.org/officeDocument/2006/relationships/slideLayout" Target="../slideLayouts/slideLayout654.xml"/><Relationship Id="rId7" Type="http://schemas.openxmlformats.org/officeDocument/2006/relationships/slideLayout" Target="../slideLayouts/slideLayout557.xml"/><Relationship Id="rId71" Type="http://schemas.openxmlformats.org/officeDocument/2006/relationships/slideLayout" Target="../slideLayouts/slideLayout621.xml"/><Relationship Id="rId92" Type="http://schemas.openxmlformats.org/officeDocument/2006/relationships/slideLayout" Target="../slideLayouts/slideLayout642.xml"/><Relationship Id="rId2" Type="http://schemas.openxmlformats.org/officeDocument/2006/relationships/slideLayout" Target="../slideLayouts/slideLayout552.xml"/><Relationship Id="rId29" Type="http://schemas.openxmlformats.org/officeDocument/2006/relationships/slideLayout" Target="../slideLayouts/slideLayout579.xml"/><Relationship Id="rId24" Type="http://schemas.openxmlformats.org/officeDocument/2006/relationships/slideLayout" Target="../slideLayouts/slideLayout574.xml"/><Relationship Id="rId40" Type="http://schemas.openxmlformats.org/officeDocument/2006/relationships/slideLayout" Target="../slideLayouts/slideLayout590.xml"/><Relationship Id="rId45" Type="http://schemas.openxmlformats.org/officeDocument/2006/relationships/slideLayout" Target="../slideLayouts/slideLayout595.xml"/><Relationship Id="rId66" Type="http://schemas.openxmlformats.org/officeDocument/2006/relationships/slideLayout" Target="../slideLayouts/slideLayout616.xml"/><Relationship Id="rId87" Type="http://schemas.openxmlformats.org/officeDocument/2006/relationships/slideLayout" Target="../slideLayouts/slideLayout637.xml"/><Relationship Id="rId110" Type="http://schemas.openxmlformats.org/officeDocument/2006/relationships/slideLayout" Target="../slideLayouts/slideLayout660.xml"/><Relationship Id="rId115" Type="http://schemas.openxmlformats.org/officeDocument/2006/relationships/slideLayout" Target="../slideLayouts/slideLayout665.xml"/><Relationship Id="rId61" Type="http://schemas.openxmlformats.org/officeDocument/2006/relationships/slideLayout" Target="../slideLayouts/slideLayout611.xml"/><Relationship Id="rId82" Type="http://schemas.openxmlformats.org/officeDocument/2006/relationships/slideLayout" Target="../slideLayouts/slideLayout632.xml"/><Relationship Id="rId19" Type="http://schemas.openxmlformats.org/officeDocument/2006/relationships/slideLayout" Target="../slideLayouts/slideLayout569.xml"/><Relationship Id="rId14" Type="http://schemas.openxmlformats.org/officeDocument/2006/relationships/slideLayout" Target="../slideLayouts/slideLayout564.xml"/><Relationship Id="rId30" Type="http://schemas.openxmlformats.org/officeDocument/2006/relationships/slideLayout" Target="../slideLayouts/slideLayout580.xml"/><Relationship Id="rId35" Type="http://schemas.openxmlformats.org/officeDocument/2006/relationships/slideLayout" Target="../slideLayouts/slideLayout585.xml"/><Relationship Id="rId56" Type="http://schemas.openxmlformats.org/officeDocument/2006/relationships/slideLayout" Target="../slideLayouts/slideLayout606.xml"/><Relationship Id="rId77" Type="http://schemas.openxmlformats.org/officeDocument/2006/relationships/slideLayout" Target="../slideLayouts/slideLayout627.xml"/><Relationship Id="rId100" Type="http://schemas.openxmlformats.org/officeDocument/2006/relationships/slideLayout" Target="../slideLayouts/slideLayout650.xml"/><Relationship Id="rId105" Type="http://schemas.openxmlformats.org/officeDocument/2006/relationships/slideLayout" Target="../slideLayouts/slideLayout655.xml"/><Relationship Id="rId8" Type="http://schemas.openxmlformats.org/officeDocument/2006/relationships/slideLayout" Target="../slideLayouts/slideLayout558.xml"/><Relationship Id="rId51" Type="http://schemas.openxmlformats.org/officeDocument/2006/relationships/slideLayout" Target="../slideLayouts/slideLayout601.xml"/><Relationship Id="rId72" Type="http://schemas.openxmlformats.org/officeDocument/2006/relationships/slideLayout" Target="../slideLayouts/slideLayout622.xml"/><Relationship Id="rId93" Type="http://schemas.openxmlformats.org/officeDocument/2006/relationships/slideLayout" Target="../slideLayouts/slideLayout643.xml"/><Relationship Id="rId98" Type="http://schemas.openxmlformats.org/officeDocument/2006/relationships/slideLayout" Target="../slideLayouts/slideLayout648.xml"/><Relationship Id="rId3" Type="http://schemas.openxmlformats.org/officeDocument/2006/relationships/slideLayout" Target="../slideLayouts/slideLayout553.xml"/><Relationship Id="rId25" Type="http://schemas.openxmlformats.org/officeDocument/2006/relationships/slideLayout" Target="../slideLayouts/slideLayout575.xml"/><Relationship Id="rId46" Type="http://schemas.openxmlformats.org/officeDocument/2006/relationships/slideLayout" Target="../slideLayouts/slideLayout596.xml"/><Relationship Id="rId67" Type="http://schemas.openxmlformats.org/officeDocument/2006/relationships/slideLayout" Target="../slideLayouts/slideLayout617.xml"/><Relationship Id="rId116" Type="http://schemas.openxmlformats.org/officeDocument/2006/relationships/theme" Target="../theme/theme13.xml"/><Relationship Id="rId20" Type="http://schemas.openxmlformats.org/officeDocument/2006/relationships/slideLayout" Target="../slideLayouts/slideLayout570.xml"/><Relationship Id="rId41" Type="http://schemas.openxmlformats.org/officeDocument/2006/relationships/slideLayout" Target="../slideLayouts/slideLayout591.xml"/><Relationship Id="rId62" Type="http://schemas.openxmlformats.org/officeDocument/2006/relationships/slideLayout" Target="../slideLayouts/slideLayout612.xml"/><Relationship Id="rId83" Type="http://schemas.openxmlformats.org/officeDocument/2006/relationships/slideLayout" Target="../slideLayouts/slideLayout633.xml"/><Relationship Id="rId88" Type="http://schemas.openxmlformats.org/officeDocument/2006/relationships/slideLayout" Target="../slideLayouts/slideLayout638.xml"/><Relationship Id="rId111" Type="http://schemas.openxmlformats.org/officeDocument/2006/relationships/slideLayout" Target="../slideLayouts/slideLayout661.xml"/><Relationship Id="rId15" Type="http://schemas.openxmlformats.org/officeDocument/2006/relationships/slideLayout" Target="../slideLayouts/slideLayout565.xml"/><Relationship Id="rId36" Type="http://schemas.openxmlformats.org/officeDocument/2006/relationships/slideLayout" Target="../slideLayouts/slideLayout586.xml"/><Relationship Id="rId57" Type="http://schemas.openxmlformats.org/officeDocument/2006/relationships/slideLayout" Target="../slideLayouts/slideLayout607.xml"/><Relationship Id="rId106" Type="http://schemas.openxmlformats.org/officeDocument/2006/relationships/slideLayout" Target="../slideLayouts/slideLayout6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9" Type="http://schemas.openxmlformats.org/officeDocument/2006/relationships/slideLayout" Target="../slideLayouts/slideLayout42.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42" Type="http://schemas.openxmlformats.org/officeDocument/2006/relationships/slideLayout" Target="../slideLayouts/slideLayout45.xml"/><Relationship Id="rId47" Type="http://schemas.openxmlformats.org/officeDocument/2006/relationships/theme" Target="../theme/theme3.xml"/><Relationship Id="rId7" Type="http://schemas.openxmlformats.org/officeDocument/2006/relationships/slideLayout" Target="../slideLayouts/slideLayout1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37" Type="http://schemas.openxmlformats.org/officeDocument/2006/relationships/slideLayout" Target="../slideLayouts/slideLayout40.xml"/><Relationship Id="rId40" Type="http://schemas.openxmlformats.org/officeDocument/2006/relationships/slideLayout" Target="../slideLayouts/slideLayout43.xml"/><Relationship Id="rId45" Type="http://schemas.openxmlformats.org/officeDocument/2006/relationships/slideLayout" Target="../slideLayouts/slideLayout48.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slideLayout" Target="../slideLayouts/slideLayout39.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4" Type="http://schemas.openxmlformats.org/officeDocument/2006/relationships/slideLayout" Target="../slideLayouts/slideLayout47.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slideLayout" Target="../slideLayouts/slideLayout38.xml"/><Relationship Id="rId43" Type="http://schemas.openxmlformats.org/officeDocument/2006/relationships/slideLayout" Target="../slideLayouts/slideLayout46.xml"/><Relationship Id="rId48" Type="http://schemas.openxmlformats.org/officeDocument/2006/relationships/image" Target="../media/image1.emf"/><Relationship Id="rId8" Type="http://schemas.openxmlformats.org/officeDocument/2006/relationships/slideLayout" Target="../slideLayouts/slideLayout11.xml"/><Relationship Id="rId3" Type="http://schemas.openxmlformats.org/officeDocument/2006/relationships/slideLayout" Target="../slideLayouts/slideLayout6.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38" Type="http://schemas.openxmlformats.org/officeDocument/2006/relationships/slideLayout" Target="../slideLayouts/slideLayout41.xml"/><Relationship Id="rId46" Type="http://schemas.openxmlformats.org/officeDocument/2006/relationships/slideLayout" Target="../slideLayouts/slideLayout49.xml"/><Relationship Id="rId20" Type="http://schemas.openxmlformats.org/officeDocument/2006/relationships/slideLayout" Target="../slideLayouts/slideLayout23.xml"/><Relationship Id="rId4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7.xml"/><Relationship Id="rId117" Type="http://schemas.openxmlformats.org/officeDocument/2006/relationships/image" Target="../media/image1.emf"/><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84" Type="http://schemas.openxmlformats.org/officeDocument/2006/relationships/slideLayout" Target="../slideLayouts/slideLayout135.xml"/><Relationship Id="rId89" Type="http://schemas.openxmlformats.org/officeDocument/2006/relationships/slideLayout" Target="../slideLayouts/slideLayout140.xml"/><Relationship Id="rId112" Type="http://schemas.openxmlformats.org/officeDocument/2006/relationships/slideLayout" Target="../slideLayouts/slideLayout163.xml"/><Relationship Id="rId16" Type="http://schemas.openxmlformats.org/officeDocument/2006/relationships/slideLayout" Target="../slideLayouts/slideLayout67.xml"/><Relationship Id="rId107" Type="http://schemas.openxmlformats.org/officeDocument/2006/relationships/slideLayout" Target="../slideLayouts/slideLayout158.xml"/><Relationship Id="rId11" Type="http://schemas.openxmlformats.org/officeDocument/2006/relationships/slideLayout" Target="../slideLayouts/slideLayout62.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74" Type="http://schemas.openxmlformats.org/officeDocument/2006/relationships/slideLayout" Target="../slideLayouts/slideLayout125.xml"/><Relationship Id="rId79" Type="http://schemas.openxmlformats.org/officeDocument/2006/relationships/slideLayout" Target="../slideLayouts/slideLayout130.xml"/><Relationship Id="rId102" Type="http://schemas.openxmlformats.org/officeDocument/2006/relationships/slideLayout" Target="../slideLayouts/slideLayout153.xml"/><Relationship Id="rId5" Type="http://schemas.openxmlformats.org/officeDocument/2006/relationships/slideLayout" Target="../slideLayouts/slideLayout56.xml"/><Relationship Id="rId90" Type="http://schemas.openxmlformats.org/officeDocument/2006/relationships/slideLayout" Target="../slideLayouts/slideLayout141.xml"/><Relationship Id="rId95" Type="http://schemas.openxmlformats.org/officeDocument/2006/relationships/slideLayout" Target="../slideLayouts/slideLayout146.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113" Type="http://schemas.openxmlformats.org/officeDocument/2006/relationships/slideLayout" Target="../slideLayouts/slideLayout164.xml"/><Relationship Id="rId80" Type="http://schemas.openxmlformats.org/officeDocument/2006/relationships/slideLayout" Target="../slideLayouts/slideLayout131.xml"/><Relationship Id="rId85" Type="http://schemas.openxmlformats.org/officeDocument/2006/relationships/slideLayout" Target="../slideLayouts/slideLayout136.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59" Type="http://schemas.openxmlformats.org/officeDocument/2006/relationships/slideLayout" Target="../slideLayouts/slideLayout110.xml"/><Relationship Id="rId103" Type="http://schemas.openxmlformats.org/officeDocument/2006/relationships/slideLayout" Target="../slideLayouts/slideLayout154.xml"/><Relationship Id="rId108" Type="http://schemas.openxmlformats.org/officeDocument/2006/relationships/slideLayout" Target="../slideLayouts/slideLayout159.xml"/><Relationship Id="rId54" Type="http://schemas.openxmlformats.org/officeDocument/2006/relationships/slideLayout" Target="../slideLayouts/slideLayout105.xml"/><Relationship Id="rId70" Type="http://schemas.openxmlformats.org/officeDocument/2006/relationships/slideLayout" Target="../slideLayouts/slideLayout121.xml"/><Relationship Id="rId75" Type="http://schemas.openxmlformats.org/officeDocument/2006/relationships/slideLayout" Target="../slideLayouts/slideLayout126.xml"/><Relationship Id="rId91" Type="http://schemas.openxmlformats.org/officeDocument/2006/relationships/slideLayout" Target="../slideLayouts/slideLayout142.xml"/><Relationship Id="rId96" Type="http://schemas.openxmlformats.org/officeDocument/2006/relationships/slideLayout" Target="../slideLayouts/slideLayout14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49" Type="http://schemas.openxmlformats.org/officeDocument/2006/relationships/slideLayout" Target="../slideLayouts/slideLayout100.xml"/><Relationship Id="rId114" Type="http://schemas.openxmlformats.org/officeDocument/2006/relationships/slideLayout" Target="../slideLayouts/slideLayout165.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slideLayout" Target="../slideLayouts/slideLayout124.xml"/><Relationship Id="rId78" Type="http://schemas.openxmlformats.org/officeDocument/2006/relationships/slideLayout" Target="../slideLayouts/slideLayout129.xml"/><Relationship Id="rId81" Type="http://schemas.openxmlformats.org/officeDocument/2006/relationships/slideLayout" Target="../slideLayouts/slideLayout132.xml"/><Relationship Id="rId86" Type="http://schemas.openxmlformats.org/officeDocument/2006/relationships/slideLayout" Target="../slideLayouts/slideLayout137.xml"/><Relationship Id="rId94" Type="http://schemas.openxmlformats.org/officeDocument/2006/relationships/slideLayout" Target="../slideLayouts/slideLayout145.xml"/><Relationship Id="rId99" Type="http://schemas.openxmlformats.org/officeDocument/2006/relationships/slideLayout" Target="../slideLayouts/slideLayout150.xml"/><Relationship Id="rId101" Type="http://schemas.openxmlformats.org/officeDocument/2006/relationships/slideLayout" Target="../slideLayouts/slideLayout15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109" Type="http://schemas.openxmlformats.org/officeDocument/2006/relationships/slideLayout" Target="../slideLayouts/slideLayout16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6" Type="http://schemas.openxmlformats.org/officeDocument/2006/relationships/slideLayout" Target="../slideLayouts/slideLayout127.xml"/><Relationship Id="rId97" Type="http://schemas.openxmlformats.org/officeDocument/2006/relationships/slideLayout" Target="../slideLayouts/slideLayout148.xml"/><Relationship Id="rId104" Type="http://schemas.openxmlformats.org/officeDocument/2006/relationships/slideLayout" Target="../slideLayouts/slideLayout155.xml"/><Relationship Id="rId7" Type="http://schemas.openxmlformats.org/officeDocument/2006/relationships/slideLayout" Target="../slideLayouts/slideLayout58.xml"/><Relationship Id="rId71" Type="http://schemas.openxmlformats.org/officeDocument/2006/relationships/slideLayout" Target="../slideLayouts/slideLayout122.xml"/><Relationship Id="rId92" Type="http://schemas.openxmlformats.org/officeDocument/2006/relationships/slideLayout" Target="../slideLayouts/slideLayout143.xml"/><Relationship Id="rId2" Type="http://schemas.openxmlformats.org/officeDocument/2006/relationships/slideLayout" Target="../slideLayouts/slideLayout53.xml"/><Relationship Id="rId29" Type="http://schemas.openxmlformats.org/officeDocument/2006/relationships/slideLayout" Target="../slideLayouts/slideLayout80.xml"/><Relationship Id="rId24" Type="http://schemas.openxmlformats.org/officeDocument/2006/relationships/slideLayout" Target="../slideLayouts/slideLayout75.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66" Type="http://schemas.openxmlformats.org/officeDocument/2006/relationships/slideLayout" Target="../slideLayouts/slideLayout117.xml"/><Relationship Id="rId87" Type="http://schemas.openxmlformats.org/officeDocument/2006/relationships/slideLayout" Target="../slideLayouts/slideLayout138.xml"/><Relationship Id="rId110" Type="http://schemas.openxmlformats.org/officeDocument/2006/relationships/slideLayout" Target="../slideLayouts/slideLayout161.xml"/><Relationship Id="rId115" Type="http://schemas.openxmlformats.org/officeDocument/2006/relationships/slideLayout" Target="../slideLayouts/slideLayout166.xml"/><Relationship Id="rId61" Type="http://schemas.openxmlformats.org/officeDocument/2006/relationships/slideLayout" Target="../slideLayouts/slideLayout112.xml"/><Relationship Id="rId82" Type="http://schemas.openxmlformats.org/officeDocument/2006/relationships/slideLayout" Target="../slideLayouts/slideLayout133.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56" Type="http://schemas.openxmlformats.org/officeDocument/2006/relationships/slideLayout" Target="../slideLayouts/slideLayout107.xml"/><Relationship Id="rId77" Type="http://schemas.openxmlformats.org/officeDocument/2006/relationships/slideLayout" Target="../slideLayouts/slideLayout128.xml"/><Relationship Id="rId100" Type="http://schemas.openxmlformats.org/officeDocument/2006/relationships/slideLayout" Target="../slideLayouts/slideLayout151.xml"/><Relationship Id="rId105" Type="http://schemas.openxmlformats.org/officeDocument/2006/relationships/slideLayout" Target="../slideLayouts/slideLayout156.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93" Type="http://schemas.openxmlformats.org/officeDocument/2006/relationships/slideLayout" Target="../slideLayouts/slideLayout144.xml"/><Relationship Id="rId98" Type="http://schemas.openxmlformats.org/officeDocument/2006/relationships/slideLayout" Target="../slideLayouts/slideLayout149.xml"/><Relationship Id="rId3" Type="http://schemas.openxmlformats.org/officeDocument/2006/relationships/slideLayout" Target="../slideLayouts/slideLayout54.xml"/><Relationship Id="rId25" Type="http://schemas.openxmlformats.org/officeDocument/2006/relationships/slideLayout" Target="../slideLayouts/slideLayout76.xml"/><Relationship Id="rId46" Type="http://schemas.openxmlformats.org/officeDocument/2006/relationships/slideLayout" Target="../slideLayouts/slideLayout97.xml"/><Relationship Id="rId67" Type="http://schemas.openxmlformats.org/officeDocument/2006/relationships/slideLayout" Target="../slideLayouts/slideLayout118.xml"/><Relationship Id="rId116" Type="http://schemas.openxmlformats.org/officeDocument/2006/relationships/theme" Target="../theme/theme5.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62" Type="http://schemas.openxmlformats.org/officeDocument/2006/relationships/slideLayout" Target="../slideLayouts/slideLayout113.xml"/><Relationship Id="rId83" Type="http://schemas.openxmlformats.org/officeDocument/2006/relationships/slideLayout" Target="../slideLayouts/slideLayout134.xml"/><Relationship Id="rId88" Type="http://schemas.openxmlformats.org/officeDocument/2006/relationships/slideLayout" Target="../slideLayouts/slideLayout139.xml"/><Relationship Id="rId111" Type="http://schemas.openxmlformats.org/officeDocument/2006/relationships/slideLayout" Target="../slideLayouts/slideLayout162.xml"/><Relationship Id="rId15" Type="http://schemas.openxmlformats.org/officeDocument/2006/relationships/slideLayout" Target="../slideLayouts/slideLayout66.xml"/><Relationship Id="rId36" Type="http://schemas.openxmlformats.org/officeDocument/2006/relationships/slideLayout" Target="../slideLayouts/slideLayout87.xml"/><Relationship Id="rId57" Type="http://schemas.openxmlformats.org/officeDocument/2006/relationships/slideLayout" Target="../slideLayouts/slideLayout108.xml"/><Relationship Id="rId106"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9" Type="http://schemas.openxmlformats.org/officeDocument/2006/relationships/slideLayout" Target="../slideLayouts/slideLayout205.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42" Type="http://schemas.openxmlformats.org/officeDocument/2006/relationships/slideLayout" Target="../slideLayouts/slideLayout208.xml"/><Relationship Id="rId47" Type="http://schemas.openxmlformats.org/officeDocument/2006/relationships/image" Target="../media/image1.emf"/><Relationship Id="rId7" Type="http://schemas.openxmlformats.org/officeDocument/2006/relationships/slideLayout" Target="../slideLayouts/slideLayout17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slideLayout" Target="../slideLayouts/slideLayout203.xml"/><Relationship Id="rId40" Type="http://schemas.openxmlformats.org/officeDocument/2006/relationships/slideLayout" Target="../slideLayouts/slideLayout206.xml"/><Relationship Id="rId45" Type="http://schemas.openxmlformats.org/officeDocument/2006/relationships/slideLayout" Target="../slideLayouts/slideLayout211.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slideLayout" Target="../slideLayouts/slideLayout202.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4" Type="http://schemas.openxmlformats.org/officeDocument/2006/relationships/slideLayout" Target="../slideLayouts/slideLayout210.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 Id="rId43" Type="http://schemas.openxmlformats.org/officeDocument/2006/relationships/slideLayout" Target="../slideLayouts/slideLayout209.xml"/><Relationship Id="rId8" Type="http://schemas.openxmlformats.org/officeDocument/2006/relationships/slideLayout" Target="../slideLayouts/slideLayout174.xml"/><Relationship Id="rId3" Type="http://schemas.openxmlformats.org/officeDocument/2006/relationships/slideLayout" Target="../slideLayouts/slideLayout169.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38" Type="http://schemas.openxmlformats.org/officeDocument/2006/relationships/slideLayout" Target="../slideLayouts/slideLayout204.xml"/><Relationship Id="rId46" Type="http://schemas.openxmlformats.org/officeDocument/2006/relationships/theme" Target="../theme/theme6.xml"/><Relationship Id="rId20" Type="http://schemas.openxmlformats.org/officeDocument/2006/relationships/slideLayout" Target="../slideLayouts/slideLayout186.xml"/><Relationship Id="rId41" Type="http://schemas.openxmlformats.org/officeDocument/2006/relationships/slideLayout" Target="../slideLayouts/slideLayout20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9" Type="http://schemas.openxmlformats.org/officeDocument/2006/relationships/slideLayout" Target="../slideLayouts/slideLayout250.xml"/><Relationship Id="rId21" Type="http://schemas.openxmlformats.org/officeDocument/2006/relationships/slideLayout" Target="../slideLayouts/slideLayout232.xml"/><Relationship Id="rId34" Type="http://schemas.openxmlformats.org/officeDocument/2006/relationships/slideLayout" Target="../slideLayouts/slideLayout245.xml"/><Relationship Id="rId42" Type="http://schemas.openxmlformats.org/officeDocument/2006/relationships/slideLayout" Target="../slideLayouts/slideLayout253.xml"/><Relationship Id="rId47" Type="http://schemas.openxmlformats.org/officeDocument/2006/relationships/slideLayout" Target="../slideLayouts/slideLayout258.xml"/><Relationship Id="rId50" Type="http://schemas.openxmlformats.org/officeDocument/2006/relationships/theme" Target="../theme/theme7.xml"/><Relationship Id="rId7" Type="http://schemas.openxmlformats.org/officeDocument/2006/relationships/slideLayout" Target="../slideLayouts/slideLayout21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9" Type="http://schemas.openxmlformats.org/officeDocument/2006/relationships/slideLayout" Target="../slideLayouts/slideLayout240.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slideLayout" Target="../slideLayouts/slideLayout243.xml"/><Relationship Id="rId37" Type="http://schemas.openxmlformats.org/officeDocument/2006/relationships/slideLayout" Target="../slideLayouts/slideLayout248.xml"/><Relationship Id="rId40" Type="http://schemas.openxmlformats.org/officeDocument/2006/relationships/slideLayout" Target="../slideLayouts/slideLayout251.xml"/><Relationship Id="rId45" Type="http://schemas.openxmlformats.org/officeDocument/2006/relationships/slideLayout" Target="../slideLayouts/slideLayout256.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36" Type="http://schemas.openxmlformats.org/officeDocument/2006/relationships/slideLayout" Target="../slideLayouts/slideLayout247.xml"/><Relationship Id="rId49" Type="http://schemas.openxmlformats.org/officeDocument/2006/relationships/slideLayout" Target="../slideLayouts/slideLayout260.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slideLayout" Target="../slideLayouts/slideLayout242.xml"/><Relationship Id="rId44" Type="http://schemas.openxmlformats.org/officeDocument/2006/relationships/slideLayout" Target="../slideLayouts/slideLayout255.xml"/><Relationship Id="rId52" Type="http://schemas.openxmlformats.org/officeDocument/2006/relationships/image" Target="../media/image42.svg"/><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 Id="rId35" Type="http://schemas.openxmlformats.org/officeDocument/2006/relationships/slideLayout" Target="../slideLayouts/slideLayout246.xml"/><Relationship Id="rId43" Type="http://schemas.openxmlformats.org/officeDocument/2006/relationships/slideLayout" Target="../slideLayouts/slideLayout254.xml"/><Relationship Id="rId48" Type="http://schemas.openxmlformats.org/officeDocument/2006/relationships/slideLayout" Target="../slideLayouts/slideLayout259.xml"/><Relationship Id="rId8" Type="http://schemas.openxmlformats.org/officeDocument/2006/relationships/slideLayout" Target="../slideLayouts/slideLayout219.xml"/><Relationship Id="rId51" Type="http://schemas.openxmlformats.org/officeDocument/2006/relationships/image" Target="../media/image41.png"/><Relationship Id="rId3" Type="http://schemas.openxmlformats.org/officeDocument/2006/relationships/slideLayout" Target="../slideLayouts/slideLayout214.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slideLayout" Target="../slideLayouts/slideLayout244.xml"/><Relationship Id="rId38" Type="http://schemas.openxmlformats.org/officeDocument/2006/relationships/slideLayout" Target="../slideLayouts/slideLayout249.xml"/><Relationship Id="rId46" Type="http://schemas.openxmlformats.org/officeDocument/2006/relationships/slideLayout" Target="../slideLayouts/slideLayout257.xml"/><Relationship Id="rId20" Type="http://schemas.openxmlformats.org/officeDocument/2006/relationships/slideLayout" Target="../slideLayouts/slideLayout231.xml"/><Relationship Id="rId41" Type="http://schemas.openxmlformats.org/officeDocument/2006/relationships/slideLayout" Target="../slideLayouts/slideLayout252.xml"/><Relationship Id="rId1" Type="http://schemas.openxmlformats.org/officeDocument/2006/relationships/slideLayout" Target="../slideLayouts/slideLayout212.xml"/><Relationship Id="rId6" Type="http://schemas.openxmlformats.org/officeDocument/2006/relationships/slideLayout" Target="../slideLayouts/slideLayout21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image" Target="../media/image42.svg"/><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41" Type="http://schemas.microsoft.com/office/2007/relationships/hdphoto" Target="../media/hdphoto1.wdp"/><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image" Target="../media/image47.jpeg"/><Relationship Id="rId40" Type="http://schemas.openxmlformats.org/officeDocument/2006/relationships/image" Target="../media/image48.png"/><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theme" Target="../theme/theme8.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image" Target="../media/image41.png"/></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9" Type="http://schemas.openxmlformats.org/officeDocument/2006/relationships/slideLayout" Target="../slideLayouts/slideLayout334.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42" Type="http://schemas.openxmlformats.org/officeDocument/2006/relationships/slideLayout" Target="../slideLayouts/slideLayout337.xml"/><Relationship Id="rId47" Type="http://schemas.openxmlformats.org/officeDocument/2006/relationships/slideLayout" Target="../slideLayouts/slideLayout342.xml"/><Relationship Id="rId50" Type="http://schemas.openxmlformats.org/officeDocument/2006/relationships/theme" Target="../theme/theme9.xml"/><Relationship Id="rId7" Type="http://schemas.openxmlformats.org/officeDocument/2006/relationships/slideLayout" Target="../slideLayouts/slideLayout30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9" Type="http://schemas.openxmlformats.org/officeDocument/2006/relationships/slideLayout" Target="../slideLayouts/slideLayout324.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40" Type="http://schemas.openxmlformats.org/officeDocument/2006/relationships/slideLayout" Target="../slideLayouts/slideLayout335.xml"/><Relationship Id="rId45" Type="http://schemas.openxmlformats.org/officeDocument/2006/relationships/slideLayout" Target="../slideLayouts/slideLayout340.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49" Type="http://schemas.openxmlformats.org/officeDocument/2006/relationships/slideLayout" Target="../slideLayouts/slideLayout344.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4" Type="http://schemas.openxmlformats.org/officeDocument/2006/relationships/slideLayout" Target="../slideLayouts/slideLayout339.xml"/><Relationship Id="rId52" Type="http://schemas.openxmlformats.org/officeDocument/2006/relationships/image" Target="../media/image42.svg"/><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43" Type="http://schemas.openxmlformats.org/officeDocument/2006/relationships/slideLayout" Target="../slideLayouts/slideLayout338.xml"/><Relationship Id="rId48" Type="http://schemas.openxmlformats.org/officeDocument/2006/relationships/slideLayout" Target="../slideLayouts/slideLayout343.xml"/><Relationship Id="rId8" Type="http://schemas.openxmlformats.org/officeDocument/2006/relationships/slideLayout" Target="../slideLayouts/slideLayout303.xml"/><Relationship Id="rId51" Type="http://schemas.openxmlformats.org/officeDocument/2006/relationships/image" Target="../media/image41.png"/><Relationship Id="rId3" Type="http://schemas.openxmlformats.org/officeDocument/2006/relationships/slideLayout" Target="../slideLayouts/slideLayout298.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slideLayout" Target="../slideLayouts/slideLayout333.xml"/><Relationship Id="rId46" Type="http://schemas.openxmlformats.org/officeDocument/2006/relationships/slideLayout" Target="../slideLayouts/slideLayout341.xml"/><Relationship Id="rId20" Type="http://schemas.openxmlformats.org/officeDocument/2006/relationships/slideLayout" Target="../slideLayouts/slideLayout315.xml"/><Relationship Id="rId41" Type="http://schemas.openxmlformats.org/officeDocument/2006/relationships/slideLayout" Target="../slideLayouts/slideLayout336.xml"/><Relationship Id="rId1" Type="http://schemas.openxmlformats.org/officeDocument/2006/relationships/slideLayout" Target="../slideLayouts/slideLayout296.xml"/><Relationship Id="rId6" Type="http://schemas.openxmlformats.org/officeDocument/2006/relationships/slideLayout" Target="../slideLayouts/slideLayout3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589509"/>
      </p:ext>
    </p:extLst>
  </p:cSld>
  <p:clrMap bg1="lt1" tx1="dk1" bg2="lt2" tx2="dk2" accent1="accent1" accent2="accent2" accent3="accent3" accent4="accent4" accent5="accent5" accent6="accent6" hlink="hlink" folHlink="folHlink"/>
  <p:sldLayoutIdLst>
    <p:sldLayoutId id="2147483683" r:id="rId1"/>
    <p:sldLayoutId id="214748373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9B26DB6C-AFEE-0F4E-84BD-5205179AB754}"/>
              </a:ext>
            </a:extLst>
          </p:cNvPr>
          <p:cNvGrpSpPr/>
          <p:nvPr userDrawn="1"/>
        </p:nvGrpSpPr>
        <p:grpSpPr>
          <a:xfrm rot="5400000">
            <a:off x="9675447" y="2629858"/>
            <a:ext cx="6858007" cy="1598295"/>
            <a:chOff x="1827920" y="3408480"/>
            <a:chExt cx="6858007" cy="1598295"/>
          </a:xfrm>
        </p:grpSpPr>
        <p:sp>
          <p:nvSpPr>
            <p:cNvPr id="126" name="object 54">
              <a:extLst>
                <a:ext uri="{FF2B5EF4-FFF2-40B4-BE49-F238E27FC236}">
                  <a16:creationId xmlns:a16="http://schemas.microsoft.com/office/drawing/2014/main" id="{1AD3E4F0-57B2-2D42-A283-802710C0ADC8}"/>
                </a:ext>
              </a:extLst>
            </p:cNvPr>
            <p:cNvSpPr/>
            <p:nvPr/>
          </p:nvSpPr>
          <p:spPr>
            <a:xfrm>
              <a:off x="2558628"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D83B01"/>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Orange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R216 G59 B1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9" name="object 56">
              <a:extLst>
                <a:ext uri="{FF2B5EF4-FFF2-40B4-BE49-F238E27FC236}">
                  <a16:creationId xmlns:a16="http://schemas.microsoft.com/office/drawing/2014/main" id="{383E25C7-81CA-9A47-AB9A-2377D9EFB9CA}"/>
                </a:ext>
              </a:extLst>
            </p:cNvPr>
            <p:cNvSpPr/>
            <p:nvPr/>
          </p:nvSpPr>
          <p:spPr>
            <a:xfrm>
              <a:off x="2558628"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B2929"/>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Orange</a:t>
              </a:r>
            </a:p>
            <a:p>
              <a:pPr lvl="0">
                <a:defRPr/>
              </a:pPr>
              <a:r>
                <a:rPr lang="en-US" sz="700">
                  <a:solidFill>
                    <a:srgbClr val="FFFFFF"/>
                  </a:solidFill>
                  <a:latin typeface="Segoe UI" panose="020B0502040204020203" pitchFamily="34" charset="0"/>
                  <a:cs typeface="Segoe UI" panose="020B0502040204020203" pitchFamily="34" charset="0"/>
                </a:rPr>
                <a:t>R107 G41 B41</a:t>
              </a:r>
            </a:p>
            <a:p>
              <a:pPr marL="0" marR="0" lvl="0" indent="0" algn="l" defTabSz="914327" rtl="0" eaLnBrk="1" fontAlgn="auto" latinLnBrk="0" hangingPunct="1">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object 94">
              <a:extLst>
                <a:ext uri="{FF2B5EF4-FFF2-40B4-BE49-F238E27FC236}">
                  <a16:creationId xmlns:a16="http://schemas.microsoft.com/office/drawing/2014/main" id="{3C334212-B5E2-0144-89B7-11A8580E4357}"/>
                </a:ext>
              </a:extLst>
            </p:cNvPr>
            <p:cNvSpPr/>
            <p:nvPr/>
          </p:nvSpPr>
          <p:spPr>
            <a:xfrm>
              <a:off x="7663608"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8661C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Purple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R134 G97 B197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p:txBody>
        </p:sp>
        <p:sp>
          <p:nvSpPr>
            <p:cNvPr id="131" name="object 96">
              <a:extLst>
                <a:ext uri="{FF2B5EF4-FFF2-40B4-BE49-F238E27FC236}">
                  <a16:creationId xmlns:a16="http://schemas.microsoft.com/office/drawing/2014/main" id="{866AC9B2-0746-3E45-81B9-17983CB340EB}"/>
                </a:ext>
              </a:extLst>
            </p:cNvPr>
            <p:cNvSpPr/>
            <p:nvPr/>
          </p:nvSpPr>
          <p:spPr>
            <a:xfrm>
              <a:off x="7663608"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B2E58"/>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Purple</a:t>
              </a:r>
            </a:p>
            <a:p>
              <a:pPr lvl="0">
                <a:defRPr/>
              </a:pPr>
              <a:r>
                <a:rPr lang="en-US" sz="700">
                  <a:solidFill>
                    <a:srgbClr val="FFFFFF"/>
                  </a:solidFill>
                  <a:latin typeface="Segoe UI" panose="020B0502040204020203" pitchFamily="34" charset="0"/>
                  <a:cs typeface="Segoe UI" panose="020B0502040204020203" pitchFamily="34" charset="0"/>
                </a:rPr>
                <a:t>R59 G46 B88</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2" name="object 54">
              <a:extLst>
                <a:ext uri="{FF2B5EF4-FFF2-40B4-BE49-F238E27FC236}">
                  <a16:creationId xmlns:a16="http://schemas.microsoft.com/office/drawing/2014/main" id="{A3EF4498-569A-DC46-880F-F0A2EA13A2D8}"/>
                </a:ext>
              </a:extLst>
            </p:cNvPr>
            <p:cNvSpPr/>
            <p:nvPr/>
          </p:nvSpPr>
          <p:spPr>
            <a:xfrm>
              <a:off x="3580939" y="3646038"/>
              <a:ext cx="1022311" cy="438134"/>
            </a:xfrm>
            <a:custGeom>
              <a:avLst/>
              <a:gdLst/>
              <a:ahLst/>
              <a:cxnLst/>
              <a:rect l="l" t="t" r="r" b="b"/>
              <a:pathLst>
                <a:path w="1397000" h="1687829">
                  <a:moveTo>
                    <a:pt x="0" y="1687360"/>
                  </a:moveTo>
                  <a:lnTo>
                    <a:pt x="1396999" y="1687360"/>
                  </a:lnTo>
                  <a:lnTo>
                    <a:pt x="1396999" y="0"/>
                  </a:lnTo>
                  <a:lnTo>
                    <a:pt x="0" y="0"/>
                  </a:lnTo>
                  <a:lnTo>
                    <a:pt x="0" y="1687360"/>
                  </a:lnTo>
                  <a:close/>
                </a:path>
              </a:pathLst>
            </a:custGeom>
            <a:solidFill>
              <a:srgbClr val="FFB90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prstClr val="black"/>
                  </a:solidFill>
                  <a:effectLst/>
                  <a:uLnTx/>
                  <a:uFillTx/>
                  <a:latin typeface="Segoe UI" charset="0"/>
                  <a:ea typeface="Segoe UI" charset="0"/>
                  <a:cs typeface="Segoe UI" charset="0"/>
                </a:rPr>
                <a:t>Yellow</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r>
                <a:rPr lang="en-US" sz="700">
                  <a:solidFill>
                    <a:prstClr val="black"/>
                  </a:solidFill>
                  <a:latin typeface="Segoe UI" panose="020B0502040204020203" pitchFamily="34" charset="0"/>
                  <a:cs typeface="Segoe UI" panose="020B0502040204020203" pitchFamily="34" charset="0"/>
                </a:rPr>
                <a:t>R255 G185 B0</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lvl="0">
                <a:defRPr/>
              </a:pPr>
              <a:endParaRPr lang="en-US" sz="700">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3" name="object 56">
              <a:extLst>
                <a:ext uri="{FF2B5EF4-FFF2-40B4-BE49-F238E27FC236}">
                  <a16:creationId xmlns:a16="http://schemas.microsoft.com/office/drawing/2014/main" id="{0134767E-72AA-034D-8C21-2CA8339681FF}"/>
                </a:ext>
              </a:extLst>
            </p:cNvPr>
            <p:cNvSpPr/>
            <p:nvPr/>
          </p:nvSpPr>
          <p:spPr>
            <a:xfrm>
              <a:off x="3580939" y="4072611"/>
              <a:ext cx="1022311" cy="438134"/>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6A4B16"/>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prstClr val="white"/>
                  </a:solidFill>
                  <a:effectLst/>
                  <a:uLnTx/>
                  <a:uFillTx/>
                  <a:latin typeface="Segoe UI" charset="0"/>
                  <a:ea typeface="Segoe UI" charset="0"/>
                  <a:cs typeface="Segoe UI" charset="0"/>
                </a:rPr>
                <a:t>Dark Yellow</a:t>
              </a:r>
            </a:p>
            <a:p>
              <a:pPr lvl="0">
                <a:defRPr/>
              </a:pPr>
              <a:r>
                <a:rPr lang="en-US" sz="700">
                  <a:solidFill>
                    <a:prstClr val="white"/>
                  </a:solidFill>
                  <a:latin typeface="Segoe UI" panose="020B0502040204020203" pitchFamily="34" charset="0"/>
                  <a:cs typeface="Segoe UI" panose="020B0502040204020203" pitchFamily="34" charset="0"/>
                </a:rPr>
                <a:t>R106 G75 B22</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4" name="object 34">
              <a:extLst>
                <a:ext uri="{FF2B5EF4-FFF2-40B4-BE49-F238E27FC236}">
                  <a16:creationId xmlns:a16="http://schemas.microsoft.com/office/drawing/2014/main" id="{CFFF6CB0-4BF4-3A41-BB4C-9F686A8523CC}"/>
                </a:ext>
              </a:extLst>
            </p:cNvPr>
            <p:cNvSpPr/>
            <p:nvPr/>
          </p:nvSpPr>
          <p:spPr>
            <a:xfrm>
              <a:off x="4603473"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107C10"/>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Green</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R16 G124 B16</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object 36">
              <a:extLst>
                <a:ext uri="{FF2B5EF4-FFF2-40B4-BE49-F238E27FC236}">
                  <a16:creationId xmlns:a16="http://schemas.microsoft.com/office/drawing/2014/main" id="{337C638F-D455-C244-BA34-093E334F86D7}"/>
                </a:ext>
              </a:extLst>
            </p:cNvPr>
            <p:cNvSpPr/>
            <p:nvPr/>
          </p:nvSpPr>
          <p:spPr>
            <a:xfrm>
              <a:off x="4603473"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054B16"/>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Green</a:t>
              </a:r>
            </a:p>
            <a:p>
              <a:pPr marL="0" marR="0" lvl="0" indent="0" algn="l" defTabSz="914327"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R5 G75 B22</a:t>
              </a: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6" name="object 74">
              <a:extLst>
                <a:ext uri="{FF2B5EF4-FFF2-40B4-BE49-F238E27FC236}">
                  <a16:creationId xmlns:a16="http://schemas.microsoft.com/office/drawing/2014/main" id="{BB1D77C9-A72E-484C-854B-3DB2D32179A2}"/>
                </a:ext>
              </a:extLst>
            </p:cNvPr>
            <p:cNvSpPr/>
            <p:nvPr/>
          </p:nvSpPr>
          <p:spPr>
            <a:xfrm>
              <a:off x="6644696"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78D4"/>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Blue</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G120 B212</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7" name="object 76">
              <a:extLst>
                <a:ext uri="{FF2B5EF4-FFF2-40B4-BE49-F238E27FC236}">
                  <a16:creationId xmlns:a16="http://schemas.microsoft.com/office/drawing/2014/main" id="{9DD29805-3323-2A40-A080-D50CFC0F4B0A}"/>
                </a:ext>
              </a:extLst>
            </p:cNvPr>
            <p:cNvSpPr/>
            <p:nvPr/>
          </p:nvSpPr>
          <p:spPr>
            <a:xfrm>
              <a:off x="6644696"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43A5E"/>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Blue</a:t>
              </a:r>
            </a:p>
            <a:p>
              <a:pPr lvl="0">
                <a:defRPr/>
              </a:pPr>
              <a:r>
                <a:rPr lang="en-US" sz="700">
                  <a:solidFill>
                    <a:srgbClr val="FFFFFF"/>
                  </a:solidFill>
                  <a:latin typeface="Segoe UI" panose="020B0502040204020203" pitchFamily="34" charset="0"/>
                  <a:cs typeface="Segoe UI" panose="020B0502040204020203" pitchFamily="34" charset="0"/>
                </a:rPr>
                <a:t>R36 G58 B94</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8" name="object 74">
              <a:extLst>
                <a:ext uri="{FF2B5EF4-FFF2-40B4-BE49-F238E27FC236}">
                  <a16:creationId xmlns:a16="http://schemas.microsoft.com/office/drawing/2014/main" id="{BFB4335F-B8A0-9E4D-82A2-A800BFA22694}"/>
                </a:ext>
              </a:extLst>
            </p:cNvPr>
            <p:cNvSpPr/>
            <p:nvPr/>
          </p:nvSpPr>
          <p:spPr>
            <a:xfrm>
              <a:off x="5622385" y="3646038"/>
              <a:ext cx="1022311" cy="438134"/>
            </a:xfrm>
            <a:custGeom>
              <a:avLst/>
              <a:gdLst/>
              <a:ahLst/>
              <a:cxnLst/>
              <a:rect l="l" t="t" r="r" b="b"/>
              <a:pathLst>
                <a:path w="1397000" h="1687829">
                  <a:moveTo>
                    <a:pt x="0" y="1687360"/>
                  </a:moveTo>
                  <a:lnTo>
                    <a:pt x="1397000" y="1687360"/>
                  </a:lnTo>
                  <a:lnTo>
                    <a:pt x="1397000" y="0"/>
                  </a:lnTo>
                  <a:lnTo>
                    <a:pt x="0" y="0"/>
                  </a:lnTo>
                  <a:lnTo>
                    <a:pt x="0" y="1687360"/>
                  </a:lnTo>
                  <a:close/>
                </a:path>
              </a:pathLst>
            </a:custGeom>
            <a:solidFill>
              <a:srgbClr val="008575"/>
            </a:solidFill>
          </p:spPr>
          <p:txBody>
            <a:bodyPr wrap="none" lIns="45720" tIns="27432" rIns="45720" bIns="27432"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Teal</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r>
                <a:rPr lang="en-US" sz="700">
                  <a:solidFill>
                    <a:srgbClr val="FFFFFF"/>
                  </a:solidFill>
                  <a:latin typeface="Segoe UI" panose="020B0502040204020203" pitchFamily="34" charset="0"/>
                  <a:cs typeface="Segoe UI" panose="020B0502040204020203" pitchFamily="34" charset="0"/>
                </a:rPr>
                <a:t>R0 G133 B117</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9" name="object 76">
              <a:extLst>
                <a:ext uri="{FF2B5EF4-FFF2-40B4-BE49-F238E27FC236}">
                  <a16:creationId xmlns:a16="http://schemas.microsoft.com/office/drawing/2014/main" id="{C0EA7454-2F4A-2147-9273-2BF06C6E3552}"/>
                </a:ext>
              </a:extLst>
            </p:cNvPr>
            <p:cNvSpPr/>
            <p:nvPr/>
          </p:nvSpPr>
          <p:spPr>
            <a:xfrm>
              <a:off x="5622385" y="4072611"/>
              <a:ext cx="1022311" cy="438134"/>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274B47"/>
            </a:solidFill>
          </p:spPr>
          <p:txBody>
            <a:bodyPr wrap="none" lIns="45720" tIns="27432" rIns="45720" bIns="27432" rtlCol="0">
              <a:norm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Dark Teal</a:t>
              </a:r>
            </a:p>
            <a:p>
              <a:pPr lvl="0">
                <a:defRPr/>
              </a:pPr>
              <a:r>
                <a:rPr lang="en-US" sz="700">
                  <a:solidFill>
                    <a:srgbClr val="FFFFFF"/>
                  </a:solidFill>
                  <a:latin typeface="Segoe UI" panose="020B0502040204020203" pitchFamily="34" charset="0"/>
                  <a:cs typeface="Segoe UI" panose="020B0502040204020203" pitchFamily="34" charset="0"/>
                </a:rPr>
                <a:t>R39 G75 B71</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lvl="0">
                <a:defRPr/>
              </a:pPr>
              <a:endParaRPr lang="en-US" sz="700">
                <a:solidFill>
                  <a:srgbClr val="FFFFFF"/>
                </a:solidFill>
                <a:latin typeface="Segoe UI" panose="020B0502040204020203" pitchFamily="34" charset="0"/>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0" name="object 25">
              <a:extLst>
                <a:ext uri="{FF2B5EF4-FFF2-40B4-BE49-F238E27FC236}">
                  <a16:creationId xmlns:a16="http://schemas.microsoft.com/office/drawing/2014/main" id="{63D91D28-976A-054E-9200-E5B8F287AA2E}"/>
                </a:ext>
              </a:extLst>
            </p:cNvPr>
            <p:cNvSpPr txBox="1"/>
            <p:nvPr/>
          </p:nvSpPr>
          <p:spPr>
            <a:xfrm rot="16200000">
              <a:off x="1211329" y="4025071"/>
              <a:ext cx="1598294" cy="365111"/>
            </a:xfrm>
            <a:prstGeom prst="rect">
              <a:avLst/>
            </a:prstGeom>
            <a:solidFill>
              <a:srgbClr val="000000"/>
            </a:solidFill>
          </p:spPr>
          <p:txBody>
            <a:bodyPr vert="horz" wrap="none" lIns="0" tIns="27432" rIns="45720" bIns="27432" rtlCol="0">
              <a:noAutofit/>
            </a:bodyPr>
            <a:lstStyle/>
            <a:p>
              <a:pPr marL="88888" marR="0" lvl="0" indent="0" algn="l" defTabSz="761910" rtl="0" eaLnBrk="1" fontAlgn="auto" latinLnBrk="0" hangingPunct="1">
                <a:lnSpc>
                  <a:spcPct val="110000"/>
                </a:lnSpc>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Rich Black</a:t>
              </a:r>
              <a:endPar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lnSpc>
                  <a:spcPct val="110000"/>
                </a:lnSpc>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R0 G0 B0</a:t>
              </a:r>
            </a:p>
            <a:p>
              <a:pPr marL="88888" marR="0" lvl="0" indent="0" algn="l" defTabSz="761910" rtl="0" eaLnBrk="1" fontAlgn="auto" latinLnBrk="0" hangingPunct="1">
                <a:lnSpc>
                  <a:spcPct val="110000"/>
                </a:lnSpc>
                <a:buClrTx/>
                <a:buSzTx/>
                <a:buFontTx/>
                <a:buNone/>
                <a:tabLst/>
                <a:defRPr/>
              </a:pPr>
              <a:endParaRPr lang="en-US" sz="700">
                <a:solidFill>
                  <a:srgbClr val="FFFFFF"/>
                </a:solidFill>
                <a:latin typeface="Segoe UI" panose="020B0502040204020203" pitchFamily="34" charset="0"/>
                <a:cs typeface="Segoe UI" panose="020B0502040204020203" pitchFamily="34" charset="0"/>
              </a:endParaRPr>
            </a:p>
            <a:p>
              <a:pPr marL="88888" marR="0" lvl="0" indent="0" algn="l" defTabSz="761910" rtl="0" eaLnBrk="1" fontAlgn="auto" latinLnBrk="0" hangingPunct="1">
                <a:lnSpc>
                  <a:spcPct val="110000"/>
                </a:lnSpc>
                <a:buClrTx/>
                <a:buSzTx/>
                <a:buFontTx/>
                <a:buNone/>
                <a:tabLst/>
                <a:defRPr/>
              </a:pPr>
              <a:br>
                <a:rPr kumimoji="0" lang="en-US" sz="700" b="0" i="0" u="none" strike="noStrike" kern="1200" cap="none" spc="0" normalizeH="0" baseline="0" noProof="0">
                  <a:ln>
                    <a:noFill/>
                  </a:ln>
                  <a:solidFill>
                    <a:srgbClr val="FFFFFF"/>
                  </a:solidFill>
                  <a:effectLst/>
                  <a:highlight>
                    <a:srgbClr val="FF0000"/>
                  </a:highlight>
                  <a:uLnTx/>
                  <a:uFillTx/>
                  <a:latin typeface="Segoe UI" panose="020B0502040204020203" pitchFamily="34" charset="0"/>
                  <a:ea typeface="+mn-ea"/>
                  <a:cs typeface="Segoe UI" panose="020B0502040204020203" pitchFamily="34" charset="0"/>
                </a:rPr>
              </a:br>
              <a:endParaRPr kumimoji="0" lang="mr-IN" sz="700" b="0" i="0" u="none" strike="noStrike" kern="1200" cap="none" spc="0" normalizeH="0" baseline="0" noProof="0">
                <a:ln>
                  <a:noFill/>
                </a:ln>
                <a:solidFill>
                  <a:prstClr val="black"/>
                </a:solidFill>
                <a:effectLst/>
                <a:highlight>
                  <a:srgbClr val="FF0000"/>
                </a:highlight>
                <a:uLnTx/>
                <a:uFillTx/>
                <a:latin typeface="Segoe UI" panose="020B0502040204020203" pitchFamily="34" charset="0"/>
                <a:ea typeface="+mn-ea"/>
                <a:cs typeface="Segoe UI" panose="020B0502040204020203" pitchFamily="34" charset="0"/>
              </a:endParaRPr>
            </a:p>
          </p:txBody>
        </p:sp>
        <p:sp>
          <p:nvSpPr>
            <p:cNvPr id="141" name="object 16">
              <a:extLst>
                <a:ext uri="{FF2B5EF4-FFF2-40B4-BE49-F238E27FC236}">
                  <a16:creationId xmlns:a16="http://schemas.microsoft.com/office/drawing/2014/main" id="{3D52AE5F-974A-2943-811F-380C61D7923A}"/>
                </a:ext>
              </a:extLst>
            </p:cNvPr>
            <p:cNvSpPr txBox="1"/>
            <p:nvPr/>
          </p:nvSpPr>
          <p:spPr>
            <a:xfrm rot="16200000">
              <a:off x="1576683" y="4025072"/>
              <a:ext cx="1598295" cy="365111"/>
            </a:xfrm>
            <a:prstGeom prst="rect">
              <a:avLst/>
            </a:prstGeom>
            <a:solidFill>
              <a:srgbClr val="FFFFFF"/>
            </a:solidFill>
            <a:ln w="6350">
              <a:solidFill>
                <a:schemeClr val="bg1">
                  <a:lumMod val="85000"/>
                </a:schemeClr>
              </a:solidFill>
            </a:ln>
          </p:spPr>
          <p:txBody>
            <a:bodyPr vert="horz" wrap="none" lIns="0" tIns="27432" rIns="45720" bIns="27432" rtlCol="0" anchor="t" anchorCtr="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White</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R255 G255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2" name="object 22">
              <a:extLst>
                <a:ext uri="{FF2B5EF4-FFF2-40B4-BE49-F238E27FC236}">
                  <a16:creationId xmlns:a16="http://schemas.microsoft.com/office/drawing/2014/main" id="{5141FD8F-F7DE-2A45-9E44-1ECEFD28CF8E}"/>
                </a:ext>
              </a:extLst>
            </p:cNvPr>
            <p:cNvSpPr txBox="1"/>
            <p:nvPr/>
          </p:nvSpPr>
          <p:spPr>
            <a:xfrm>
              <a:off x="3580939" y="4568641"/>
              <a:ext cx="1022311" cy="438134"/>
            </a:xfrm>
            <a:prstGeom prst="rect">
              <a:avLst/>
            </a:prstGeom>
            <a:solidFill>
              <a:srgbClr val="505050"/>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Dark </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lvl="0" defTabSz="76191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G</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a:t>
              </a:r>
              <a:r>
                <a:rPr kumimoji="0" lang="mr-IN"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80</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3" name="object 19">
              <a:extLst>
                <a:ext uri="{FF2B5EF4-FFF2-40B4-BE49-F238E27FC236}">
                  <a16:creationId xmlns:a16="http://schemas.microsoft.com/office/drawing/2014/main" id="{E4A4C58D-6B40-8F40-A8F2-6546F6C99A49}"/>
                </a:ext>
              </a:extLst>
            </p:cNvPr>
            <p:cNvSpPr txBox="1"/>
            <p:nvPr/>
          </p:nvSpPr>
          <p:spPr>
            <a:xfrm>
              <a:off x="4603474" y="4568641"/>
              <a:ext cx="1022311" cy="438134"/>
            </a:xfrm>
            <a:prstGeom prst="rect">
              <a:avLst/>
            </a:prstGeom>
            <a:solidFill>
              <a:srgbClr val="737373"/>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Mid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 </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R115 G115 B115</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4" name="object 15">
              <a:extLst>
                <a:ext uri="{FF2B5EF4-FFF2-40B4-BE49-F238E27FC236}">
                  <a16:creationId xmlns:a16="http://schemas.microsoft.com/office/drawing/2014/main" id="{1D395897-A51E-C54D-9D1D-38873B0F3F1A}"/>
                </a:ext>
              </a:extLst>
            </p:cNvPr>
            <p:cNvSpPr txBox="1"/>
            <p:nvPr/>
          </p:nvSpPr>
          <p:spPr>
            <a:xfrm>
              <a:off x="6644696" y="4568641"/>
              <a:ext cx="1022311" cy="438134"/>
            </a:xfrm>
            <a:prstGeom prst="rect">
              <a:avLst/>
            </a:prstGeom>
            <a:solidFill>
              <a:srgbClr val="E6E6E6"/>
            </a:solidFill>
            <a:ln w="3175">
              <a:noFill/>
            </a:ln>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Light</a:t>
              </a:r>
              <a:r>
                <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rPr>
                <a:t> </a:t>
              </a: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R230 G230 B230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5" name="object 14">
              <a:extLst>
                <a:ext uri="{FF2B5EF4-FFF2-40B4-BE49-F238E27FC236}">
                  <a16:creationId xmlns:a16="http://schemas.microsoft.com/office/drawing/2014/main" id="{10EA571D-902C-8547-BEFA-966221F0F224}"/>
                </a:ext>
              </a:extLst>
            </p:cNvPr>
            <p:cNvSpPr txBox="1"/>
            <p:nvPr/>
          </p:nvSpPr>
          <p:spPr>
            <a:xfrm>
              <a:off x="5622386" y="4568641"/>
              <a:ext cx="1022311" cy="438134"/>
            </a:xfrm>
            <a:prstGeom prst="rect">
              <a:avLst/>
            </a:prstGeom>
            <a:solidFill>
              <a:srgbClr val="D2D2D2"/>
            </a:solidFill>
            <a:ln w="6350">
              <a:noFill/>
            </a:ln>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cs-CZ" sz="700" b="1" i="0" u="none" strike="noStrike" kern="1200" cap="none" spc="0" normalizeH="0" baseline="0" noProof="0" err="1">
                  <a:ln>
                    <a:noFill/>
                  </a:ln>
                  <a:solidFill>
                    <a:srgbClr val="000000"/>
                  </a:solidFill>
                  <a:effectLst/>
                  <a:uLnTx/>
                  <a:uFillTx/>
                  <a:latin typeface="Segoe UI" charset="0"/>
                  <a:ea typeface="Segoe UI" charset="0"/>
                  <a:cs typeface="Segoe UI" charset="0"/>
                </a:rPr>
                <a:t>Gray</a:t>
              </a:r>
              <a:endParaRPr kumimoji="0" lang="cs-CZ" sz="700" b="1" i="0" u="none" strike="noStrike" kern="1200" cap="none" spc="0" normalizeH="0" baseline="0" noProof="0">
                <a:ln>
                  <a:noFill/>
                </a:ln>
                <a:solidFill>
                  <a:srgbClr val="000000"/>
                </a:solidFill>
                <a:effectLst/>
                <a:uLnTx/>
                <a:uFillTx/>
                <a:latin typeface="Segoe UI" charset="0"/>
                <a:ea typeface="Segoe UI" charset="0"/>
                <a:cs typeface="Segoe UI" charset="0"/>
              </a:endParaRPr>
            </a:p>
            <a:p>
              <a:pPr marL="88888" marR="0" lvl="0" indent="0" algn="l" defTabSz="761910" rtl="0" eaLnBrk="1" fontAlgn="auto" latinLnBrk="0" hangingPunct="1">
                <a:buClrTx/>
                <a:buSzTx/>
                <a:buFontTx/>
                <a:buNone/>
                <a:tabLst/>
                <a:defRPr/>
              </a:pPr>
              <a:r>
                <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R210 G210 B210</a:t>
              </a:r>
              <a:b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cs-CZ"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6" name="object 16">
              <a:extLst>
                <a:ext uri="{FF2B5EF4-FFF2-40B4-BE49-F238E27FC236}">
                  <a16:creationId xmlns:a16="http://schemas.microsoft.com/office/drawing/2014/main" id="{859C6F1E-967F-394E-B787-8539C10BC369}"/>
                </a:ext>
              </a:extLst>
            </p:cNvPr>
            <p:cNvSpPr txBox="1"/>
            <p:nvPr/>
          </p:nvSpPr>
          <p:spPr>
            <a:xfrm>
              <a:off x="7663608" y="4568641"/>
              <a:ext cx="1022311" cy="438134"/>
            </a:xfrm>
            <a:prstGeom prst="rect">
              <a:avLst/>
            </a:prstGeom>
            <a:solidFill>
              <a:srgbClr val="F2F2F2"/>
            </a:solidFill>
            <a:ln w="6350">
              <a:solidFill>
                <a:srgbClr val="E6E6E6"/>
              </a:solidFill>
            </a:ln>
          </p:spPr>
          <p:txBody>
            <a:bodyPr vert="horz" wrap="none" lIns="45720" tIns="27432" rIns="45720" bIns="27432" rtlCol="0" anchor="t" anchorCtr="0">
              <a:normAutofit/>
            </a:bodyPr>
            <a:lstStyle/>
            <a:p>
              <a:pPr marR="0" indent="0" defTabSz="761910" fontAlgn="auto">
                <a:buClrTx/>
                <a:buSzTx/>
                <a:buFontTx/>
                <a:buNone/>
                <a:tabLst/>
                <a:defRPr/>
              </a:pPr>
              <a:r>
                <a:rPr lang="en-US" sz="700" b="1">
                  <a:solidFill>
                    <a:srgbClr val="000000"/>
                  </a:solidFill>
                  <a:latin typeface="Segoe UI" charset="0"/>
                  <a:cs typeface="Segoe UI" charset="0"/>
                </a:rPr>
                <a:t>Extra Light Gray</a:t>
              </a:r>
              <a:endParaRPr lang="cs-CZ" sz="700" b="1">
                <a:solidFill>
                  <a:srgbClr val="000000"/>
                </a:solidFill>
                <a:latin typeface="Segoe UI" charset="0"/>
                <a:cs typeface="Segoe UI" charset="0"/>
              </a:endParaRPr>
            </a:p>
            <a:p>
              <a:pPr marR="0" indent="0" defTabSz="761910" fontAlgn="auto">
                <a:buClrTx/>
                <a:buSzTx/>
                <a:buFontTx/>
                <a:buNone/>
                <a:tabLst/>
                <a:defRPr/>
              </a:pPr>
              <a:r>
                <a:rPr lang="cs-CZ" sz="700">
                  <a:solidFill>
                    <a:srgbClr val="000000"/>
                  </a:solidFill>
                  <a:latin typeface="Segoe UI" charset="0"/>
                  <a:cs typeface="Segoe UI" charset="0"/>
                </a:rPr>
                <a:t>R2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G2</a:t>
              </a:r>
              <a:r>
                <a:rPr lang="en-US" sz="700">
                  <a:solidFill>
                    <a:srgbClr val="000000"/>
                  </a:solidFill>
                  <a:latin typeface="Segoe UI" charset="0"/>
                  <a:cs typeface="Segoe UI" charset="0"/>
                </a:rPr>
                <a:t>42</a:t>
              </a:r>
              <a:r>
                <a:rPr lang="cs-CZ" sz="700">
                  <a:solidFill>
                    <a:srgbClr val="000000"/>
                  </a:solidFill>
                  <a:latin typeface="Segoe UI" charset="0"/>
                  <a:cs typeface="Segoe UI" charset="0"/>
                </a:rPr>
                <a:t> B2</a:t>
              </a:r>
              <a:r>
                <a:rPr lang="en-US" sz="700">
                  <a:solidFill>
                    <a:srgbClr val="000000"/>
                  </a:solidFill>
                  <a:latin typeface="Segoe UI" charset="0"/>
                  <a:cs typeface="Segoe UI" charset="0"/>
                </a:rPr>
                <a:t>42</a:t>
              </a: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88888"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7" name="object 22">
              <a:extLst>
                <a:ext uri="{FF2B5EF4-FFF2-40B4-BE49-F238E27FC236}">
                  <a16:creationId xmlns:a16="http://schemas.microsoft.com/office/drawing/2014/main" id="{66BF1245-79F6-BB46-8211-1F6CFF8FC909}"/>
                </a:ext>
              </a:extLst>
            </p:cNvPr>
            <p:cNvSpPr txBox="1"/>
            <p:nvPr/>
          </p:nvSpPr>
          <p:spPr>
            <a:xfrm>
              <a:off x="2558628" y="4568641"/>
              <a:ext cx="1022311" cy="438134"/>
            </a:xfrm>
            <a:prstGeom prst="rect">
              <a:avLst/>
            </a:prstGeom>
            <a:solidFill>
              <a:srgbClr val="2F2F2F"/>
            </a:solidFill>
          </p:spPr>
          <p:txBody>
            <a:bodyPr vert="horz" wrap="none" lIns="0" tIns="27432" rIns="45720" bIns="27432" rtlCol="0">
              <a:normAutofit/>
            </a:bodyPr>
            <a:lstStyle/>
            <a:p>
              <a:pPr marL="88888"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Extra </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D</a:t>
              </a:r>
              <a:r>
                <a:rPr kumimoji="0" lang="en-US" sz="700" b="1" i="0" u="none" strike="noStrike" kern="1200" cap="none" spc="0" normalizeH="0" baseline="0" noProof="0" err="1">
                  <a:ln>
                    <a:noFill/>
                  </a:ln>
                  <a:solidFill>
                    <a:srgbClr val="FFFFFF"/>
                  </a:solidFill>
                  <a:effectLst/>
                  <a:uLnTx/>
                  <a:uFillTx/>
                  <a:latin typeface="Segoe UI" charset="0"/>
                  <a:ea typeface="Segoe UI" charset="0"/>
                  <a:cs typeface="Segoe UI" charset="0"/>
                </a:rPr>
                <a:t>ar</a:t>
              </a:r>
              <a:r>
                <a:rPr kumimoji="0" lang="mr-IN" sz="700" b="1" i="0" u="none" strike="noStrike" kern="1200" cap="none" spc="0" normalizeH="0" baseline="0" noProof="0">
                  <a:ln>
                    <a:noFill/>
                  </a:ln>
                  <a:solidFill>
                    <a:srgbClr val="FFFFFF"/>
                  </a:solidFill>
                  <a:effectLst/>
                  <a:uLnTx/>
                  <a:uFillTx/>
                  <a:latin typeface="Segoe UI" charset="0"/>
                  <a:ea typeface="Segoe UI" charset="0"/>
                  <a:cs typeface="Segoe UI" charset="0"/>
                </a:rPr>
                <a:t>k</a:t>
              </a:r>
              <a:r>
                <a:rPr kumimoji="0" lang="en-US" sz="700" b="1" i="0" u="none" strike="noStrike" kern="1200" cap="none" spc="0" normalizeH="0" baseline="0" noProof="0">
                  <a:ln>
                    <a:noFill/>
                  </a:ln>
                  <a:solidFill>
                    <a:srgbClr val="FFFFFF"/>
                  </a:solidFill>
                  <a:effectLst/>
                  <a:uLnTx/>
                  <a:uFillTx/>
                  <a:latin typeface="Segoe UI" charset="0"/>
                  <a:ea typeface="Segoe UI" charset="0"/>
                  <a:cs typeface="Segoe UI" charset="0"/>
                </a:rPr>
                <a:t> G</a:t>
              </a:r>
              <a:r>
                <a:rPr kumimoji="0" lang="mr-IN" sz="700" b="1" i="0" u="none" strike="noStrike" kern="1200" cap="none" spc="0" normalizeH="0" baseline="0" noProof="0" err="1">
                  <a:ln>
                    <a:noFill/>
                  </a:ln>
                  <a:solidFill>
                    <a:srgbClr val="FFFFFF"/>
                  </a:solidFill>
                  <a:effectLst/>
                  <a:uLnTx/>
                  <a:uFillTx/>
                  <a:latin typeface="Segoe UI" charset="0"/>
                  <a:ea typeface="Segoe UI" charset="0"/>
                  <a:cs typeface="Segoe UI" charset="0"/>
                </a:rPr>
                <a:t>ray</a:t>
              </a:r>
              <a:endPar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8888" lvl="0" defTabSz="761910">
                <a:defRPr/>
              </a:pPr>
              <a: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R47 G47 B47</a:t>
              </a:r>
              <a:br>
                <a:rPr kumimoji="0" lang="en-US" sz="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endParaRPr lang="en-US" sz="700">
                <a:solidFill>
                  <a:srgbClr val="FFFFFF"/>
                </a:solidFill>
                <a:latin typeface="Segoe UI" panose="020B0502040204020203" pitchFamily="34" charset="0"/>
                <a:cs typeface="Segoe UI" panose="020B0502040204020203" pitchFamily="34" charset="0"/>
              </a:endParaRPr>
            </a:p>
          </p:txBody>
        </p:sp>
        <p:sp>
          <p:nvSpPr>
            <p:cNvPr id="148" name="object 55">
              <a:extLst>
                <a:ext uri="{FF2B5EF4-FFF2-40B4-BE49-F238E27FC236}">
                  <a16:creationId xmlns:a16="http://schemas.microsoft.com/office/drawing/2014/main" id="{4286E5B7-6443-7C46-9CBF-4BDB6F6436DE}"/>
                </a:ext>
              </a:extLst>
            </p:cNvPr>
            <p:cNvSpPr/>
            <p:nvPr/>
          </p:nvSpPr>
          <p:spPr>
            <a:xfrm>
              <a:off x="2558628" y="3408481"/>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F9349"/>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Orange</a:t>
              </a:r>
            </a:p>
            <a:p>
              <a:pPr lvl="0">
                <a:defRPr/>
              </a:pPr>
              <a:r>
                <a:rPr lang="en-US" sz="700">
                  <a:solidFill>
                    <a:srgbClr val="000000"/>
                  </a:solidFill>
                  <a:latin typeface="Segoe UI" panose="020B0502040204020203" pitchFamily="34" charset="0"/>
                  <a:cs typeface="Segoe UI" panose="020B0502040204020203" pitchFamily="34" charset="0"/>
                </a:rPr>
                <a:t>R255 G147 B73</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srgbClr val="00001F"/>
                </a:solidFill>
                <a:effectLst/>
                <a:uLnTx/>
                <a:uFillTx/>
                <a:latin typeface="Segoe UI" panose="020B0502040204020203" pitchFamily="34" charset="0"/>
                <a:ea typeface="+mn-ea"/>
                <a:cs typeface="Segoe UI" panose="020B0502040204020203" pitchFamily="34" charset="0"/>
              </a:endParaRPr>
            </a:p>
          </p:txBody>
        </p:sp>
        <p:sp>
          <p:nvSpPr>
            <p:cNvPr id="149" name="object 95">
              <a:extLst>
                <a:ext uri="{FF2B5EF4-FFF2-40B4-BE49-F238E27FC236}">
                  <a16:creationId xmlns:a16="http://schemas.microsoft.com/office/drawing/2014/main" id="{57836BCD-1B16-814D-B35E-4013DB8E8806}"/>
                </a:ext>
              </a:extLst>
            </p:cNvPr>
            <p:cNvSpPr/>
            <p:nvPr/>
          </p:nvSpPr>
          <p:spPr>
            <a:xfrm>
              <a:off x="7663608" y="3408482"/>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D59DFF"/>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Purple</a:t>
              </a:r>
            </a:p>
            <a:p>
              <a:pPr lvl="0">
                <a:defRPr/>
              </a:pPr>
              <a:r>
                <a:rPr lang="en-US" sz="700">
                  <a:solidFill>
                    <a:srgbClr val="000000"/>
                  </a:solidFill>
                  <a:latin typeface="Segoe UI" panose="020B0502040204020203" pitchFamily="34" charset="0"/>
                  <a:cs typeface="Segoe UI" panose="020B0502040204020203" pitchFamily="34" charset="0"/>
                </a:rPr>
                <a:t>R213 G157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0" name="object 55">
              <a:extLst>
                <a:ext uri="{FF2B5EF4-FFF2-40B4-BE49-F238E27FC236}">
                  <a16:creationId xmlns:a16="http://schemas.microsoft.com/office/drawing/2014/main" id="{7976F11D-194C-784D-A38F-3C6582B952CB}"/>
                </a:ext>
              </a:extLst>
            </p:cNvPr>
            <p:cNvSpPr/>
            <p:nvPr/>
          </p:nvSpPr>
          <p:spPr>
            <a:xfrm>
              <a:off x="3580939" y="3408483"/>
              <a:ext cx="1022311" cy="250413"/>
            </a:xfrm>
            <a:custGeom>
              <a:avLst/>
              <a:gdLst/>
              <a:ahLst/>
              <a:cxnLst/>
              <a:rect l="l" t="t" r="r" b="b"/>
              <a:pathLst>
                <a:path w="1397000" h="978535">
                  <a:moveTo>
                    <a:pt x="0" y="978204"/>
                  </a:moveTo>
                  <a:lnTo>
                    <a:pt x="1396999" y="978204"/>
                  </a:lnTo>
                  <a:lnTo>
                    <a:pt x="1396999" y="0"/>
                  </a:lnTo>
                  <a:lnTo>
                    <a:pt x="0" y="0"/>
                  </a:lnTo>
                  <a:lnTo>
                    <a:pt x="0" y="978204"/>
                  </a:lnTo>
                  <a:close/>
                </a:path>
              </a:pathLst>
            </a:custGeom>
            <a:solidFill>
              <a:srgbClr val="FEF000"/>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Yellow</a:t>
              </a:r>
            </a:p>
            <a:p>
              <a:pPr lvl="0">
                <a:defRPr/>
              </a:pPr>
              <a:r>
                <a:rPr lang="en-US" sz="700">
                  <a:solidFill>
                    <a:srgbClr val="000000"/>
                  </a:solidFill>
                  <a:latin typeface="Segoe UI" panose="020B0502040204020203" pitchFamily="34" charset="0"/>
                  <a:cs typeface="Segoe UI" panose="020B0502040204020203" pitchFamily="34" charset="0"/>
                </a:rPr>
                <a:t>R254 G240 B0</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1" name="object 35">
              <a:extLst>
                <a:ext uri="{FF2B5EF4-FFF2-40B4-BE49-F238E27FC236}">
                  <a16:creationId xmlns:a16="http://schemas.microsoft.com/office/drawing/2014/main" id="{F3C2108A-D386-6243-8F67-EA4346676DBF}"/>
                </a:ext>
              </a:extLst>
            </p:cNvPr>
            <p:cNvSpPr/>
            <p:nvPr/>
          </p:nvSpPr>
          <p:spPr>
            <a:xfrm>
              <a:off x="4603474" y="3408484"/>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9BF00B"/>
            </a:solidFill>
          </p:spPr>
          <p:txBody>
            <a:bodyPr wrap="none" lIns="45720" tIns="27432" rIns="45720" bIns="27432" rtlCol="0">
              <a:noAutofit/>
            </a:bodyPr>
            <a:lstStyle/>
            <a:p>
              <a:pPr marL="0" marR="0" lvl="0" indent="0" algn="l" defTabSz="914327"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Green</a:t>
              </a:r>
            </a:p>
            <a:p>
              <a:pPr marL="0" marR="0" lvl="0" indent="0" algn="l" defTabSz="914327" rtl="0" eaLnBrk="1" fontAlgn="auto" latinLnBrk="0" hangingPunct="1">
                <a:buClrTx/>
                <a:buSzTx/>
                <a:buFontTx/>
                <a:buNone/>
                <a:tabLst/>
                <a:defRPr/>
              </a:pPr>
              <a:r>
                <a:rPr lang="en-US" sz="700">
                  <a:solidFill>
                    <a:srgbClr val="000000"/>
                  </a:solidFill>
                  <a:latin typeface="Segoe UI" panose="020B0502040204020203" pitchFamily="34" charset="0"/>
                  <a:cs typeface="Segoe UI" panose="020B0502040204020203" pitchFamily="34" charset="0"/>
                </a:rPr>
                <a:t>R155 G240 B11</a:t>
              </a: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2" name="object 75">
              <a:extLst>
                <a:ext uri="{FF2B5EF4-FFF2-40B4-BE49-F238E27FC236}">
                  <a16:creationId xmlns:a16="http://schemas.microsoft.com/office/drawing/2014/main" id="{52FA4540-8911-6646-BF49-88B6C31F0C78}"/>
                </a:ext>
              </a:extLst>
            </p:cNvPr>
            <p:cNvSpPr/>
            <p:nvPr/>
          </p:nvSpPr>
          <p:spPr>
            <a:xfrm>
              <a:off x="664469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50E6FF"/>
            </a:solidFill>
          </p:spPr>
          <p:txBody>
            <a:bodyPr wrap="none" lIns="45720" tIns="27432" rIns="45720" bIns="27432" rtlCol="0">
              <a:noAutofit/>
            </a:bodyPr>
            <a:lstStyle/>
            <a:p>
              <a:pPr marL="0"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Blue</a:t>
              </a:r>
            </a:p>
            <a:p>
              <a:pPr lvl="0">
                <a:defRPr/>
              </a:pPr>
              <a:r>
                <a:rPr lang="en-US" sz="700">
                  <a:solidFill>
                    <a:srgbClr val="000000"/>
                  </a:solidFill>
                  <a:latin typeface="Segoe UI" panose="020B0502040204020203" pitchFamily="34" charset="0"/>
                  <a:cs typeface="Segoe UI" panose="020B0502040204020203" pitchFamily="34" charset="0"/>
                </a:rPr>
                <a:t>R80 G230 B255</a:t>
              </a:r>
              <a:endPar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327"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3" name="object 75">
              <a:extLst>
                <a:ext uri="{FF2B5EF4-FFF2-40B4-BE49-F238E27FC236}">
                  <a16:creationId xmlns:a16="http://schemas.microsoft.com/office/drawing/2014/main" id="{575490F6-DAF3-014A-AD68-49837D4A1379}"/>
                </a:ext>
              </a:extLst>
            </p:cNvPr>
            <p:cNvSpPr/>
            <p:nvPr/>
          </p:nvSpPr>
          <p:spPr>
            <a:xfrm>
              <a:off x="5622386" y="3408485"/>
              <a:ext cx="1022311" cy="250413"/>
            </a:xfrm>
            <a:custGeom>
              <a:avLst/>
              <a:gdLst/>
              <a:ahLst/>
              <a:cxnLst/>
              <a:rect l="l" t="t" r="r" b="b"/>
              <a:pathLst>
                <a:path w="1397000" h="978535">
                  <a:moveTo>
                    <a:pt x="0" y="978204"/>
                  </a:moveTo>
                  <a:lnTo>
                    <a:pt x="1397000" y="978204"/>
                  </a:lnTo>
                  <a:lnTo>
                    <a:pt x="1397000" y="0"/>
                  </a:lnTo>
                  <a:lnTo>
                    <a:pt x="0" y="0"/>
                  </a:lnTo>
                  <a:lnTo>
                    <a:pt x="0" y="978204"/>
                  </a:lnTo>
                  <a:close/>
                </a:path>
              </a:pathLst>
            </a:custGeom>
            <a:solidFill>
              <a:srgbClr val="30E5D0"/>
            </a:solidFill>
          </p:spPr>
          <p:txBody>
            <a:bodyPr wrap="none" lIns="45720" tIns="27432" rIns="45720" bIns="27432" rtlCol="0">
              <a:noAutofit/>
            </a:bodyPr>
            <a:lstStyle/>
            <a:p>
              <a:pPr marL="0" marR="0" lvl="0" indent="0" algn="l" defTabSz="761910" rtl="0" eaLnBrk="1" fontAlgn="auto" latinLnBrk="0" hangingPunct="1">
                <a:buClrTx/>
                <a:buSzTx/>
                <a:buFontTx/>
                <a:buNone/>
                <a:tabLst/>
                <a:defRPr/>
              </a:pPr>
              <a:r>
                <a:rPr kumimoji="0" lang="en-US" sz="700" b="1" i="0" u="none" strike="noStrike" kern="1200" cap="none" spc="0" normalizeH="0" baseline="0" noProof="0">
                  <a:ln>
                    <a:noFill/>
                  </a:ln>
                  <a:solidFill>
                    <a:srgbClr val="000000"/>
                  </a:solidFill>
                  <a:effectLst/>
                  <a:uLnTx/>
                  <a:uFillTx/>
                  <a:latin typeface="Segoe UI" charset="0"/>
                  <a:ea typeface="Segoe UI" charset="0"/>
                  <a:cs typeface="Segoe UI" charset="0"/>
                </a:rPr>
                <a:t>Light Teal</a:t>
              </a:r>
            </a:p>
            <a:p>
              <a:pPr lvl="0" defTabSz="761910">
                <a:defRPr/>
              </a:pPr>
              <a:r>
                <a:rPr lang="en-US" sz="700">
                  <a:solidFill>
                    <a:srgbClr val="000000"/>
                  </a:solidFill>
                  <a:latin typeface="Segoe UI" panose="020B0502040204020203" pitchFamily="34" charset="0"/>
                  <a:cs typeface="Segoe UI" panose="020B0502040204020203" pitchFamily="34" charset="0"/>
                </a:rPr>
                <a:t>R48 G229 B208</a:t>
              </a:r>
              <a:endParaRPr kumimoji="0" lang="en-US" sz="7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761910" rtl="0" eaLnBrk="1" fontAlgn="auto" latinLnBrk="0" hangingPunct="1">
                <a:buClrTx/>
                <a:buSzTx/>
                <a:buFontTx/>
                <a:buNone/>
                <a:tabLst/>
                <a:defRPr/>
              </a:pPr>
              <a:endParaRPr kumimoji="0" lang="en-US" sz="7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54" name="object 55">
              <a:extLst>
                <a:ext uri="{FF2B5EF4-FFF2-40B4-BE49-F238E27FC236}">
                  <a16:creationId xmlns:a16="http://schemas.microsoft.com/office/drawing/2014/main" id="{08221D96-88C2-6144-9F76-4491A6BCF24C}"/>
                </a:ext>
              </a:extLst>
            </p:cNvPr>
            <p:cNvSpPr/>
            <p:nvPr/>
          </p:nvSpPr>
          <p:spPr>
            <a:xfrm>
              <a:off x="321194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5" name="object 55">
              <a:extLst>
                <a:ext uri="{FF2B5EF4-FFF2-40B4-BE49-F238E27FC236}">
                  <a16:creationId xmlns:a16="http://schemas.microsoft.com/office/drawing/2014/main" id="{6C57BB00-E499-674A-A6C1-0C5FA68B3D47}"/>
                </a:ext>
              </a:extLst>
            </p:cNvPr>
            <p:cNvSpPr/>
            <p:nvPr/>
          </p:nvSpPr>
          <p:spPr>
            <a:xfrm>
              <a:off x="4230855" y="3651408"/>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6" name="object 55">
              <a:extLst>
                <a:ext uri="{FF2B5EF4-FFF2-40B4-BE49-F238E27FC236}">
                  <a16:creationId xmlns:a16="http://schemas.microsoft.com/office/drawing/2014/main" id="{26DFD416-B41A-FB46-8EC8-8D2A548065A4}"/>
                </a:ext>
              </a:extLst>
            </p:cNvPr>
            <p:cNvSpPr/>
            <p:nvPr/>
          </p:nvSpPr>
          <p:spPr>
            <a:xfrm>
              <a:off x="5252942"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57" name="object 55">
              <a:extLst>
                <a:ext uri="{FF2B5EF4-FFF2-40B4-BE49-F238E27FC236}">
                  <a16:creationId xmlns:a16="http://schemas.microsoft.com/office/drawing/2014/main" id="{B1A27E6D-DDC2-4947-BA7A-794C0426F438}"/>
                </a:ext>
              </a:extLst>
            </p:cNvPr>
            <p:cNvSpPr/>
            <p:nvPr/>
          </p:nvSpPr>
          <p:spPr>
            <a:xfrm>
              <a:off x="6268434"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8" name="object 55">
              <a:extLst>
                <a:ext uri="{FF2B5EF4-FFF2-40B4-BE49-F238E27FC236}">
                  <a16:creationId xmlns:a16="http://schemas.microsoft.com/office/drawing/2014/main" id="{1C7434C3-2945-7642-A4D7-504034AF5F7E}"/>
                </a:ext>
              </a:extLst>
            </p:cNvPr>
            <p:cNvSpPr/>
            <p:nvPr/>
          </p:nvSpPr>
          <p:spPr>
            <a:xfrm>
              <a:off x="7298253"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59" name="object 55">
              <a:extLst>
                <a:ext uri="{FF2B5EF4-FFF2-40B4-BE49-F238E27FC236}">
                  <a16:creationId xmlns:a16="http://schemas.microsoft.com/office/drawing/2014/main" id="{0CADDBA0-5668-AA49-9F79-129179829014}"/>
                </a:ext>
              </a:extLst>
            </p:cNvPr>
            <p:cNvSpPr/>
            <p:nvPr/>
          </p:nvSpPr>
          <p:spPr>
            <a:xfrm>
              <a:off x="8313300" y="3649774"/>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chemeClr val="bg1"/>
                  </a:solidFill>
                  <a:latin typeface="Segoe UI" charset="0"/>
                  <a:ea typeface="Segoe UI" charset="0"/>
                  <a:cs typeface="Segoe UI" charset="0"/>
                </a:rPr>
                <a:t>A</a:t>
              </a:r>
              <a:r>
                <a:rPr lang="en-US" sz="1400" b="1">
                  <a:solidFill>
                    <a:srgbClr val="000000"/>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0" name="object 55">
              <a:extLst>
                <a:ext uri="{FF2B5EF4-FFF2-40B4-BE49-F238E27FC236}">
                  <a16:creationId xmlns:a16="http://schemas.microsoft.com/office/drawing/2014/main" id="{FA1082B2-64A0-9A4E-A9A3-D49DFA886F87}"/>
                </a:ext>
              </a:extLst>
            </p:cNvPr>
            <p:cNvSpPr/>
            <p:nvPr/>
          </p:nvSpPr>
          <p:spPr>
            <a:xfrm>
              <a:off x="3211943" y="4066242"/>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FF9349"/>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1" name="object 55">
              <a:extLst>
                <a:ext uri="{FF2B5EF4-FFF2-40B4-BE49-F238E27FC236}">
                  <a16:creationId xmlns:a16="http://schemas.microsoft.com/office/drawing/2014/main" id="{19FA4E78-0061-5843-9626-279896ADE3EE}"/>
                </a:ext>
              </a:extLst>
            </p:cNvPr>
            <p:cNvSpPr/>
            <p:nvPr/>
          </p:nvSpPr>
          <p:spPr>
            <a:xfrm>
              <a:off x="4230855" y="406787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marL="0" marR="0" lvl="0" indent="0" algn="r" defTabSz="914327" rtl="0" eaLnBrk="1" fontAlgn="auto" latinLnBrk="0" hangingPunct="1">
                <a:buClrTx/>
                <a:buSzTx/>
                <a:buFontTx/>
                <a:buNone/>
                <a:tabLst/>
                <a:defRPr/>
              </a:pPr>
              <a:r>
                <a:rPr lang="en-US" sz="1400" b="1">
                  <a:solidFill>
                    <a:srgbClr val="FEF00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chemeClr val="bg1"/>
                </a:solidFill>
                <a:effectLst/>
                <a:uLnTx/>
                <a:uFillTx/>
                <a:latin typeface="Segoe UI" charset="0"/>
                <a:ea typeface="Segoe UI" charset="0"/>
                <a:cs typeface="Segoe UI" charset="0"/>
              </a:endParaRPr>
            </a:p>
          </p:txBody>
        </p:sp>
        <p:sp>
          <p:nvSpPr>
            <p:cNvPr id="162" name="object 55">
              <a:extLst>
                <a:ext uri="{FF2B5EF4-FFF2-40B4-BE49-F238E27FC236}">
                  <a16:creationId xmlns:a16="http://schemas.microsoft.com/office/drawing/2014/main" id="{0C3EE82E-281E-8443-B4CF-B953E899D4E8}"/>
                </a:ext>
              </a:extLst>
            </p:cNvPr>
            <p:cNvSpPr/>
            <p:nvPr/>
          </p:nvSpPr>
          <p:spPr>
            <a:xfrm>
              <a:off x="5252943"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9BF00B"/>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3" name="object 55">
              <a:extLst>
                <a:ext uri="{FF2B5EF4-FFF2-40B4-BE49-F238E27FC236}">
                  <a16:creationId xmlns:a16="http://schemas.microsoft.com/office/drawing/2014/main" id="{8CD54F44-54EC-0A44-91AD-D6985095DFFC}"/>
                </a:ext>
              </a:extLst>
            </p:cNvPr>
            <p:cNvSpPr/>
            <p:nvPr/>
          </p:nvSpPr>
          <p:spPr>
            <a:xfrm>
              <a:off x="6268435" y="4066247"/>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30E5D0"/>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4" name="object 55">
              <a:extLst>
                <a:ext uri="{FF2B5EF4-FFF2-40B4-BE49-F238E27FC236}">
                  <a16:creationId xmlns:a16="http://schemas.microsoft.com/office/drawing/2014/main" id="{73069635-C835-DE45-BA52-F9A3717FD4BC}"/>
                </a:ext>
              </a:extLst>
            </p:cNvPr>
            <p:cNvSpPr/>
            <p:nvPr/>
          </p:nvSpPr>
          <p:spPr>
            <a:xfrm>
              <a:off x="7298254" y="4066243"/>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50E6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sp>
          <p:nvSpPr>
            <p:cNvPr id="165" name="object 55">
              <a:extLst>
                <a:ext uri="{FF2B5EF4-FFF2-40B4-BE49-F238E27FC236}">
                  <a16:creationId xmlns:a16="http://schemas.microsoft.com/office/drawing/2014/main" id="{2515AD19-7C6F-864F-957B-0A1C60FFAE97}"/>
                </a:ext>
              </a:extLst>
            </p:cNvPr>
            <p:cNvSpPr/>
            <p:nvPr/>
          </p:nvSpPr>
          <p:spPr>
            <a:xfrm>
              <a:off x="8313308" y="4066245"/>
              <a:ext cx="372619" cy="292091"/>
            </a:xfrm>
            <a:custGeom>
              <a:avLst/>
              <a:gdLst/>
              <a:ahLst/>
              <a:cxnLst/>
              <a:rect l="l" t="t" r="r" b="b"/>
              <a:pathLst>
                <a:path w="1397000" h="978535">
                  <a:moveTo>
                    <a:pt x="0" y="978204"/>
                  </a:moveTo>
                  <a:lnTo>
                    <a:pt x="1396999" y="978204"/>
                  </a:lnTo>
                  <a:lnTo>
                    <a:pt x="1396999" y="0"/>
                  </a:lnTo>
                  <a:lnTo>
                    <a:pt x="0" y="0"/>
                  </a:lnTo>
                  <a:lnTo>
                    <a:pt x="0" y="978204"/>
                  </a:lnTo>
                  <a:close/>
                </a:path>
              </a:pathLst>
            </a:custGeom>
            <a:noFill/>
          </p:spPr>
          <p:txBody>
            <a:bodyPr wrap="none" lIns="45720" tIns="27432" rIns="45720" bIns="27432" rtlCol="0">
              <a:normAutofit/>
            </a:bodyPr>
            <a:lstStyle/>
            <a:p>
              <a:pPr lvl="0" algn="r" defTabSz="914327">
                <a:defRPr/>
              </a:pPr>
              <a:r>
                <a:rPr lang="en-US" sz="1400" b="1">
                  <a:solidFill>
                    <a:srgbClr val="D59DFF"/>
                  </a:solidFill>
                  <a:latin typeface="Segoe UI" charset="0"/>
                  <a:ea typeface="Segoe UI" charset="0"/>
                  <a:cs typeface="Segoe UI" charset="0"/>
                </a:rPr>
                <a:t>A</a:t>
              </a:r>
              <a:r>
                <a:rPr lang="en-US" sz="1400" b="1">
                  <a:solidFill>
                    <a:schemeClr val="bg1"/>
                  </a:solidFill>
                  <a:latin typeface="Segoe UI" charset="0"/>
                  <a:ea typeface="Segoe UI" charset="0"/>
                  <a:cs typeface="Segoe UI" charset="0"/>
                </a:rPr>
                <a:t>A</a:t>
              </a:r>
              <a:endParaRPr kumimoji="0" lang="en-US" sz="1400" b="1" i="0" u="none" strike="noStrike" kern="1200" cap="none" spc="0" normalizeH="0" baseline="0" noProof="0">
                <a:ln>
                  <a:noFill/>
                </a:ln>
                <a:solidFill>
                  <a:srgbClr val="000000"/>
                </a:solidFill>
                <a:effectLst/>
                <a:uLnTx/>
                <a:uFillTx/>
                <a:latin typeface="Segoe UI" charset="0"/>
                <a:ea typeface="Segoe UI" charset="0"/>
                <a:cs typeface="Segoe UI" charset="0"/>
              </a:endParaRPr>
            </a:p>
          </p:txBody>
        </p:sp>
      </p:grpSp>
    </p:spTree>
    <p:extLst>
      <p:ext uri="{BB962C8B-B14F-4D97-AF65-F5344CB8AC3E}">
        <p14:creationId xmlns:p14="http://schemas.microsoft.com/office/powerpoint/2010/main" val="2354331042"/>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Lst>
  <p:transition>
    <p:fade/>
  </p:transition>
  <p:hf hdr="0" dt="0"/>
  <p:txStyles>
    <p:titleStyle>
      <a:lvl1pPr algn="l" defTabSz="932629" rtl="0" eaLnBrk="1" latinLnBrk="0" hangingPunct="1">
        <a:lnSpc>
          <a:spcPct val="110000"/>
        </a:lnSpc>
        <a:spcBef>
          <a:spcPct val="0"/>
        </a:spcBef>
        <a:spcAft>
          <a:spcPts val="1000"/>
        </a:spcAft>
        <a:buNone/>
        <a:defRPr lang="en-US" sz="1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573"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333" kern="1200" spc="0" baseline="0">
          <a:gradFill>
            <a:gsLst>
              <a:gs pos="1250">
                <a:schemeClr val="tx1"/>
              </a:gs>
              <a:gs pos="100000">
                <a:schemeClr val="tx1"/>
              </a:gs>
            </a:gsLst>
            <a:lin ang="5400000" scaled="0"/>
          </a:gradFill>
          <a:latin typeface="+mn-lt"/>
          <a:ea typeface="+mn-ea"/>
          <a:cs typeface="+mn-cs"/>
        </a:defRPr>
      </a:lvl2pPr>
      <a:lvl3pPr marL="457145" marR="0" indent="0" algn="l" defTabSz="932629" rtl="0" eaLnBrk="1" fontAlgn="auto" latinLnBrk="0" hangingPunct="1">
        <a:lnSpc>
          <a:spcPct val="100000"/>
        </a:lnSpc>
        <a:spcBef>
          <a:spcPts val="0"/>
        </a:spcBef>
        <a:spcAft>
          <a:spcPts val="1000"/>
        </a:spcAft>
        <a:buClrTx/>
        <a:buSzPct val="90000"/>
        <a:buFont typeface="Wingdings" panose="05000000000000000000" pitchFamily="2" charset="2"/>
        <a:buNone/>
        <a:tabLst/>
        <a:defRPr sz="1167" kern="1200" spc="0" baseline="0">
          <a:gradFill>
            <a:gsLst>
              <a:gs pos="1250">
                <a:schemeClr val="tx1"/>
              </a:gs>
              <a:gs pos="100000">
                <a:schemeClr val="tx1"/>
              </a:gs>
            </a:gsLst>
            <a:lin ang="5400000" scaled="0"/>
          </a:gradFill>
          <a:latin typeface="+mn-lt"/>
          <a:ea typeface="+mn-ea"/>
          <a:cs typeface="+mn-cs"/>
        </a:defRPr>
      </a:lvl3pPr>
      <a:lvl4pPr marL="842862" marR="0" indent="-180954"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815" marR="0" indent="-168255"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732"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4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63"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7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29" rtl="0" eaLnBrk="1" latinLnBrk="0" hangingPunct="1">
        <a:defRPr sz="1800" kern="1200">
          <a:solidFill>
            <a:schemeClr val="tx1"/>
          </a:solidFill>
          <a:latin typeface="+mn-lt"/>
          <a:ea typeface="+mn-ea"/>
          <a:cs typeface="+mn-cs"/>
        </a:defRPr>
      </a:lvl1pPr>
      <a:lvl2pPr marL="466315" algn="l" defTabSz="932629" rtl="0" eaLnBrk="1" latinLnBrk="0" hangingPunct="1">
        <a:defRPr sz="1800" kern="1200">
          <a:solidFill>
            <a:schemeClr val="tx1"/>
          </a:solidFill>
          <a:latin typeface="+mn-lt"/>
          <a:ea typeface="+mn-ea"/>
          <a:cs typeface="+mn-cs"/>
        </a:defRPr>
      </a:lvl2pPr>
      <a:lvl3pPr marL="932629" algn="l" defTabSz="932629" rtl="0" eaLnBrk="1" latinLnBrk="0" hangingPunct="1">
        <a:defRPr sz="1800" kern="1200">
          <a:solidFill>
            <a:schemeClr val="tx1"/>
          </a:solidFill>
          <a:latin typeface="+mn-lt"/>
          <a:ea typeface="+mn-ea"/>
          <a:cs typeface="+mn-cs"/>
        </a:defRPr>
      </a:lvl3pPr>
      <a:lvl4pPr marL="1398945" algn="l" defTabSz="932629" rtl="0" eaLnBrk="1" latinLnBrk="0" hangingPunct="1">
        <a:defRPr sz="1800" kern="1200">
          <a:solidFill>
            <a:schemeClr val="tx1"/>
          </a:solidFill>
          <a:latin typeface="+mn-lt"/>
          <a:ea typeface="+mn-ea"/>
          <a:cs typeface="+mn-cs"/>
        </a:defRPr>
      </a:lvl4pPr>
      <a:lvl5pPr marL="1865260" algn="l" defTabSz="932629" rtl="0" eaLnBrk="1" latinLnBrk="0" hangingPunct="1">
        <a:defRPr sz="1800" kern="1200">
          <a:solidFill>
            <a:schemeClr val="tx1"/>
          </a:solidFill>
          <a:latin typeface="+mn-lt"/>
          <a:ea typeface="+mn-ea"/>
          <a:cs typeface="+mn-cs"/>
        </a:defRPr>
      </a:lvl5pPr>
      <a:lvl6pPr marL="2331577" algn="l" defTabSz="932629" rtl="0" eaLnBrk="1" latinLnBrk="0" hangingPunct="1">
        <a:defRPr sz="1800" kern="1200">
          <a:solidFill>
            <a:schemeClr val="tx1"/>
          </a:solidFill>
          <a:latin typeface="+mn-lt"/>
          <a:ea typeface="+mn-ea"/>
          <a:cs typeface="+mn-cs"/>
        </a:defRPr>
      </a:lvl6pPr>
      <a:lvl7pPr marL="2797890" algn="l" defTabSz="932629" rtl="0" eaLnBrk="1" latinLnBrk="0" hangingPunct="1">
        <a:defRPr sz="1800" kern="1200">
          <a:solidFill>
            <a:schemeClr val="tx1"/>
          </a:solidFill>
          <a:latin typeface="+mn-lt"/>
          <a:ea typeface="+mn-ea"/>
          <a:cs typeface="+mn-cs"/>
        </a:defRPr>
      </a:lvl7pPr>
      <a:lvl8pPr marL="3264204" algn="l" defTabSz="932629" rtl="0" eaLnBrk="1" latinLnBrk="0" hangingPunct="1">
        <a:defRPr sz="1800" kern="1200">
          <a:solidFill>
            <a:schemeClr val="tx1"/>
          </a:solidFill>
          <a:latin typeface="+mn-lt"/>
          <a:ea typeface="+mn-ea"/>
          <a:cs typeface="+mn-cs"/>
        </a:defRPr>
      </a:lvl8pPr>
      <a:lvl9pPr marL="3730522" algn="l" defTabSz="93262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10541">
          <p15:clr>
            <a:srgbClr val="C35EA4"/>
          </p15:clr>
        </p15:guide>
        <p15:guide id="26" orient="horz" pos="5702">
          <p15:clr>
            <a:srgbClr val="C35EA4"/>
          </p15:clr>
        </p15:guide>
        <p15:guide id="29" orient="horz" pos="5954">
          <p15:clr>
            <a:srgbClr val="A4A3A4"/>
          </p15:clr>
        </p15:guide>
        <p15:guide id="31" pos="5530">
          <p15:clr>
            <a:srgbClr val="A4A3A4"/>
          </p15:clr>
        </p15:guide>
        <p15:guide id="32" orient="horz" pos="518">
          <p15:clr>
            <a:srgbClr val="C35EA4"/>
          </p15:clr>
        </p15:guide>
        <p15:guide id="34" orient="horz" pos="3110">
          <p15:clr>
            <a:srgbClr val="5ACBF0"/>
          </p15:clr>
        </p15:guide>
        <p15:guide id="35" orient="horz" pos="2678">
          <p15:clr>
            <a:srgbClr val="A4A3A4"/>
          </p15:clr>
        </p15:guide>
        <p15:guide id="37" orient="horz" pos="1382">
          <p15:clr>
            <a:srgbClr val="5ACBF0"/>
          </p15:clr>
        </p15:guide>
        <p15:guide id="38" orient="horz" pos="1814">
          <p15:clr>
            <a:srgbClr val="5ACBF0"/>
          </p15:clr>
        </p15:guide>
        <p15:guide id="39" orient="horz" pos="2246">
          <p15:clr>
            <a:srgbClr val="A4A3A4"/>
          </p15:clr>
        </p15:guide>
        <p15:guide id="40" orient="horz" pos="950">
          <p15:clr>
            <a:srgbClr val="A4A3A4"/>
          </p15:clr>
        </p15:guide>
        <p15:guide id="41" orient="horz" pos="3542">
          <p15:clr>
            <a:srgbClr val="A4A3A4"/>
          </p15:clr>
        </p15:guide>
        <p15:guide id="42" orient="horz" pos="3974">
          <p15:clr>
            <a:srgbClr val="A4A3A4"/>
          </p15:clr>
        </p15:guide>
        <p15:guide id="43" orient="horz" pos="4406">
          <p15:clr>
            <a:srgbClr val="A4A3A4"/>
          </p15:clr>
        </p15:guide>
        <p15:guide id="44" orient="horz" pos="4838">
          <p15:clr>
            <a:srgbClr val="A4A3A4"/>
          </p15:clr>
        </p15:guide>
        <p15:guide id="45" orient="horz" pos="5270">
          <p15:clr>
            <a:srgbClr val="A4A3A4"/>
          </p15:clr>
        </p15:guide>
        <p15:guide id="46" pos="518">
          <p15:clr>
            <a:srgbClr val="C35EA4"/>
          </p15:clr>
        </p15:guide>
        <p15:guide id="47" pos="4616">
          <p15:clr>
            <a:srgbClr val="A4A3A4"/>
          </p15:clr>
        </p15:guide>
        <p15:guide id="48" pos="3768">
          <p15:clr>
            <a:srgbClr val="A4A3A4"/>
          </p15:clr>
        </p15:guide>
        <p15:guide id="49" pos="2923">
          <p15:clr>
            <a:srgbClr val="5ACBF0"/>
          </p15:clr>
        </p15:guide>
        <p15:guide id="50" pos="2078">
          <p15:clr>
            <a:srgbClr val="A4A3A4"/>
          </p15:clr>
        </p15:guide>
        <p15:guide id="51" pos="1229">
          <p15:clr>
            <a:srgbClr val="A4A3A4"/>
          </p15:clr>
        </p15:guide>
        <p15:guide id="52" pos="1366">
          <p15:clr>
            <a:srgbClr val="A4A3A4"/>
          </p15:clr>
        </p15:guide>
        <p15:guide id="53" pos="2214">
          <p15:clr>
            <a:srgbClr val="A4A3A4"/>
          </p15:clr>
        </p15:guide>
        <p15:guide id="54" pos="3059">
          <p15:clr>
            <a:srgbClr val="5ACBF0"/>
          </p15:clr>
        </p15:guide>
        <p15:guide id="55" pos="3908">
          <p15:clr>
            <a:srgbClr val="A4A3A4"/>
          </p15:clr>
        </p15:guide>
        <p15:guide id="56" pos="4753">
          <p15:clr>
            <a:srgbClr val="A4A3A4"/>
          </p15:clr>
        </p15:guide>
        <p15:guide id="57" pos="5461">
          <p15:clr>
            <a:srgbClr val="5ACBF0"/>
          </p15:clr>
        </p15:guide>
        <p15:guide id="58" pos="5602">
          <p15:clr>
            <a:srgbClr val="5ACBF0"/>
          </p15:clr>
        </p15:guide>
        <p15:guide id="59" pos="6311">
          <p15:clr>
            <a:srgbClr val="A4A3A4"/>
          </p15:clr>
        </p15:guide>
        <p15:guide id="60" pos="7156">
          <p15:clr>
            <a:srgbClr val="A4A3A4"/>
          </p15:clr>
        </p15:guide>
        <p15:guide id="61" pos="8004">
          <p15:clr>
            <a:srgbClr val="5ACBF0"/>
          </p15:clr>
        </p15:guide>
        <p15:guide id="62" pos="8849">
          <p15:clr>
            <a:srgbClr val="A4A3A4"/>
          </p15:clr>
        </p15:guide>
        <p15:guide id="63" pos="9698">
          <p15:clr>
            <a:srgbClr val="A4A3A4"/>
          </p15:clr>
        </p15:guide>
        <p15:guide id="65" pos="7296">
          <p15:clr>
            <a:srgbClr val="A4A3A4"/>
          </p15:clr>
        </p15:guide>
        <p15:guide id="66" pos="8141">
          <p15:clr>
            <a:srgbClr val="5ACBF0"/>
          </p15:clr>
        </p15:guide>
        <p15:guide id="67" pos="8990">
          <p15:clr>
            <a:srgbClr val="A4A3A4"/>
          </p15:clr>
        </p15:guide>
        <p15:guide id="68" pos="9835">
          <p15:clr>
            <a:srgbClr val="A4A3A4"/>
          </p15:clr>
        </p15:guide>
        <p15:guide id="69" pos="6446">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36078449"/>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 id="2147484618" r:id="rId29"/>
    <p:sldLayoutId id="2147484619" r:id="rId30"/>
    <p:sldLayoutId id="2147484620" r:id="rId31"/>
    <p:sldLayoutId id="2147484621" r:id="rId32"/>
    <p:sldLayoutId id="2147484622" r:id="rId33"/>
    <p:sldLayoutId id="2147484623" r:id="rId34"/>
    <p:sldLayoutId id="2147484624" r:id="rId35"/>
    <p:sldLayoutId id="2147484625" r:id="rId36"/>
    <p:sldLayoutId id="2147484626" r:id="rId37"/>
    <p:sldLayoutId id="2147484627" r:id="rId38"/>
    <p:sldLayoutId id="2147484628" r:id="rId39"/>
    <p:sldLayoutId id="2147484629" r:id="rId40"/>
    <p:sldLayoutId id="2147484630" r:id="rId41"/>
    <p:sldLayoutId id="2147484631" r:id="rId42"/>
    <p:sldLayoutId id="2147484632" r:id="rId43"/>
    <p:sldLayoutId id="2147484633" r:id="rId44"/>
    <p:sldLayoutId id="2147484634" r:id="rId45"/>
    <p:sldLayoutId id="2147484635" r:id="rId46"/>
    <p:sldLayoutId id="2147484636" r:id="rId47"/>
    <p:sldLayoutId id="2147484637" r:id="rId48"/>
    <p:sldLayoutId id="2147484638" r:id="rId49"/>
    <p:sldLayoutId id="2147484639" r:id="rId50"/>
    <p:sldLayoutId id="2147484640" r:id="rId51"/>
    <p:sldLayoutId id="2147484641" r:id="rId52"/>
    <p:sldLayoutId id="2147484642" r:id="rId53"/>
    <p:sldLayoutId id="2147484643" r:id="rId54"/>
    <p:sldLayoutId id="2147484644" r:id="rId55"/>
    <p:sldLayoutId id="2147484645" r:id="rId56"/>
    <p:sldLayoutId id="2147484646" r:id="rId57"/>
    <p:sldLayoutId id="2147484647" r:id="rId58"/>
    <p:sldLayoutId id="2147484648" r:id="rId59"/>
    <p:sldLayoutId id="2147484649" r:id="rId60"/>
    <p:sldLayoutId id="2147484650" r:id="rId61"/>
    <p:sldLayoutId id="2147484651" r:id="rId62"/>
    <p:sldLayoutId id="2147484652" r:id="rId63"/>
    <p:sldLayoutId id="2147484653" r:id="rId64"/>
    <p:sldLayoutId id="2147484654" r:id="rId65"/>
    <p:sldLayoutId id="2147484655" r:id="rId66"/>
    <p:sldLayoutId id="2147484656" r:id="rId67"/>
    <p:sldLayoutId id="2147484657" r:id="rId68"/>
    <p:sldLayoutId id="2147484658" r:id="rId69"/>
    <p:sldLayoutId id="2147484659" r:id="rId70"/>
    <p:sldLayoutId id="2147484660" r:id="rId71"/>
    <p:sldLayoutId id="2147484661" r:id="rId72"/>
    <p:sldLayoutId id="2147484662" r:id="rId73"/>
    <p:sldLayoutId id="2147484663" r:id="rId74"/>
    <p:sldLayoutId id="2147484664" r:id="rId75"/>
    <p:sldLayoutId id="2147484665" r:id="rId76"/>
    <p:sldLayoutId id="2147484666" r:id="rId77"/>
    <p:sldLayoutId id="2147484667" r:id="rId78"/>
    <p:sldLayoutId id="2147484668" r:id="rId79"/>
    <p:sldLayoutId id="2147484669" r:id="rId80"/>
    <p:sldLayoutId id="2147484670" r:id="rId81"/>
    <p:sldLayoutId id="2147484671" r:id="rId82"/>
    <p:sldLayoutId id="2147484672" r:id="rId83"/>
    <p:sldLayoutId id="2147484673" r:id="rId84"/>
    <p:sldLayoutId id="2147484674" r:id="rId85"/>
    <p:sldLayoutId id="2147484675" r:id="rId86"/>
    <p:sldLayoutId id="2147484676" r:id="rId87"/>
    <p:sldLayoutId id="2147484677" r:id="rId88"/>
    <p:sldLayoutId id="2147484678" r:id="rId89"/>
    <p:sldLayoutId id="2147484679" r:id="rId90"/>
    <p:sldLayoutId id="2147484680" r:id="rId91"/>
    <p:sldLayoutId id="2147484681" r:id="rId92"/>
    <p:sldLayoutId id="2147484682" r:id="rId93"/>
    <p:sldLayoutId id="2147484683" r:id="rId94"/>
    <p:sldLayoutId id="2147484684" r:id="rId95"/>
    <p:sldLayoutId id="2147484685" r:id="rId96"/>
    <p:sldLayoutId id="2147484686" r:id="rId97"/>
    <p:sldLayoutId id="2147484687" r:id="rId98"/>
    <p:sldLayoutId id="2147484688" r:id="rId99"/>
    <p:sldLayoutId id="2147484689" r:id="rId100"/>
    <p:sldLayoutId id="2147484690" r:id="rId101"/>
    <p:sldLayoutId id="2147484691" r:id="rId102"/>
    <p:sldLayoutId id="2147484692" r:id="rId103"/>
    <p:sldLayoutId id="2147484693" r:id="rId104"/>
    <p:sldLayoutId id="2147484694" r:id="rId105"/>
    <p:sldLayoutId id="2147484695" r:id="rId106"/>
    <p:sldLayoutId id="2147484696" r:id="rId107"/>
    <p:sldLayoutId id="2147484697" r:id="rId108"/>
    <p:sldLayoutId id="2147484698" r:id="rId109"/>
    <p:sldLayoutId id="2147484699" r:id="rId110"/>
    <p:sldLayoutId id="2147484700" r:id="rId111"/>
    <p:sldLayoutId id="2147484701" r:id="rId112"/>
    <p:sldLayoutId id="2147484702" r:id="rId113"/>
    <p:sldLayoutId id="2147484703" r:id="rId114"/>
    <p:sldLayoutId id="2147484704"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bwMode="auto">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B3BB"/>
                  </a:solidFill>
                  <a:effectLst/>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262F"/>
                  </a:solidFill>
                  <a:effectLst/>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bg1"/>
                  </a:solidFill>
                  <a:effectLst/>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A38B"/>
                  </a:solidFill>
                  <a:effectLst/>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3391D"/>
                  </a:solidFill>
                  <a:effectLst/>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8DC8E8"/>
                  </a:solidFill>
                  <a:effectLst/>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2A446F"/>
                  </a:solidFill>
                  <a:effectLst/>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FFFFFF"/>
                  </a:solidFill>
                  <a:effectLst/>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CD9BCF"/>
                  </a:solidFill>
                  <a:effectLst/>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702573"/>
                  </a:solidFill>
                  <a:effectLst/>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a:ln>
                    <a:noFill/>
                  </a:ln>
                  <a:solidFill>
                    <a:srgbClr val="1A1A1A"/>
                  </a:solidFill>
                  <a:effectLst/>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186612499"/>
      </p:ext>
    </p:extLst>
  </p:cSld>
  <p:clrMap bg1="lt1" tx1="dk1" bg2="lt2" tx2="dk2" accent1="accent1" accent2="accent2" accent3="accent3" accent4="accent4" accent5="accent5" accent6="accent6" hlink="hlink" folHlink="folHlink"/>
  <p:sldLayoutIdLst>
    <p:sldLayoutId id="2147488538" r:id="rId1"/>
    <p:sldLayoutId id="2147488539" r:id="rId2"/>
    <p:sldLayoutId id="2147488540" r:id="rId3"/>
    <p:sldLayoutId id="2147488541" r:id="rId4"/>
    <p:sldLayoutId id="2147488542" r:id="rId5"/>
    <p:sldLayoutId id="2147488543" r:id="rId6"/>
    <p:sldLayoutId id="2147488544" r:id="rId7"/>
    <p:sldLayoutId id="2147488545" r:id="rId8"/>
    <p:sldLayoutId id="2147488546" r:id="rId9"/>
    <p:sldLayoutId id="2147488547" r:id="rId10"/>
    <p:sldLayoutId id="2147488548" r:id="rId11"/>
    <p:sldLayoutId id="2147488549" r:id="rId12"/>
    <p:sldLayoutId id="2147488550" r:id="rId13"/>
    <p:sldLayoutId id="2147488551" r:id="rId14"/>
    <p:sldLayoutId id="2147488552" r:id="rId15"/>
    <p:sldLayoutId id="2147488553" r:id="rId16"/>
    <p:sldLayoutId id="2147488554" r:id="rId17"/>
    <p:sldLayoutId id="2147488555" r:id="rId18"/>
    <p:sldLayoutId id="2147488556" r:id="rId19"/>
    <p:sldLayoutId id="2147488557" r:id="rId20"/>
    <p:sldLayoutId id="2147488558" r:id="rId21"/>
    <p:sldLayoutId id="2147488559" r:id="rId22"/>
    <p:sldLayoutId id="2147488560" r:id="rId23"/>
    <p:sldLayoutId id="2147488561" r:id="rId24"/>
    <p:sldLayoutId id="2147488562" r:id="rId25"/>
    <p:sldLayoutId id="2147488563" r:id="rId26"/>
    <p:sldLayoutId id="2147488564" r:id="rId27"/>
    <p:sldLayoutId id="2147488565" r:id="rId28"/>
    <p:sldLayoutId id="2147488566" r:id="rId29"/>
    <p:sldLayoutId id="2147488567" r:id="rId30"/>
    <p:sldLayoutId id="2147488568" r:id="rId31"/>
    <p:sldLayoutId id="2147488569" r:id="rId32"/>
    <p:sldLayoutId id="2147488570" r:id="rId33"/>
    <p:sldLayoutId id="2147488571" r:id="rId34"/>
    <p:sldLayoutId id="2147488572" r:id="rId35"/>
    <p:sldLayoutId id="2147488573" r:id="rId36"/>
    <p:sldLayoutId id="2147488574" r:id="rId37"/>
    <p:sldLayoutId id="2147488575" r:id="rId38"/>
    <p:sldLayoutId id="2147488576" r:id="rId39"/>
    <p:sldLayoutId id="2147488577" r:id="rId40"/>
    <p:sldLayoutId id="2147488578" r:id="rId41"/>
    <p:sldLayoutId id="2147488579" r:id="rId42"/>
    <p:sldLayoutId id="2147488580" r:id="rId43"/>
    <p:sldLayoutId id="2147488581" r:id="rId44"/>
    <p:sldLayoutId id="2147488582" r:id="rId45"/>
    <p:sldLayoutId id="2147488583" r:id="rId46"/>
    <p:sldLayoutId id="2147488584" r:id="rId47"/>
    <p:sldLayoutId id="2147488585" r:id="rId48"/>
    <p:sldLayoutId id="2147488586" r:id="rId49"/>
    <p:sldLayoutId id="2147488587" r:id="rId50"/>
    <p:sldLayoutId id="2147488588" r:id="rId51"/>
    <p:sldLayoutId id="2147488589" r:id="rId52"/>
    <p:sldLayoutId id="2147488590" r:id="rId53"/>
    <p:sldLayoutId id="2147488591" r:id="rId54"/>
    <p:sldLayoutId id="2147488592" r:id="rId55"/>
    <p:sldLayoutId id="2147488593" r:id="rId56"/>
    <p:sldLayoutId id="2147488594" r:id="rId57"/>
    <p:sldLayoutId id="2147488595" r:id="rId58"/>
    <p:sldLayoutId id="2147488596" r:id="rId59"/>
    <p:sldLayoutId id="2147488597" r:id="rId60"/>
    <p:sldLayoutId id="2147488598" r:id="rId61"/>
    <p:sldLayoutId id="2147488599" r:id="rId62"/>
    <p:sldLayoutId id="2147488600" r:id="rId63"/>
    <p:sldLayoutId id="2147488601" r:id="rId64"/>
    <p:sldLayoutId id="2147488602" r:id="rId65"/>
    <p:sldLayoutId id="2147488603" r:id="rId66"/>
    <p:sldLayoutId id="2147488604" r:id="rId67"/>
    <p:sldLayoutId id="2147488605" r:id="rId68"/>
    <p:sldLayoutId id="2147488606" r:id="rId69"/>
    <p:sldLayoutId id="2147488607" r:id="rId70"/>
    <p:sldLayoutId id="2147488608" r:id="rId71"/>
    <p:sldLayoutId id="2147488609" r:id="rId72"/>
    <p:sldLayoutId id="2147488610" r:id="rId73"/>
    <p:sldLayoutId id="2147488611" r:id="rId74"/>
    <p:sldLayoutId id="2147488612" r:id="rId75"/>
    <p:sldLayoutId id="2147488613" r:id="rId76"/>
    <p:sldLayoutId id="2147488614" r:id="rId77"/>
    <p:sldLayoutId id="2147488615" r:id="rId78"/>
    <p:sldLayoutId id="2147488616" r:id="rId79"/>
    <p:sldLayoutId id="2147488617" r:id="rId80"/>
    <p:sldLayoutId id="2147488618" r:id="rId81"/>
    <p:sldLayoutId id="2147488619" r:id="rId82"/>
    <p:sldLayoutId id="2147488620" r:id="rId83"/>
    <p:sldLayoutId id="2147488621"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45B390B2-B72B-D6D0-16AF-492A78223E62}"/>
              </a:ext>
            </a:extLst>
          </p:cNvPr>
          <p:cNvPicPr>
            <a:picLocks noChangeAspect="1"/>
          </p:cNvPicPr>
          <p:nvPr userDrawn="1"/>
        </p:nvPicPr>
        <p:blipFill>
          <a:blip r:embed="rId117">
            <a:extLst>
              <a:ext uri="{96DAC541-7B7A-43D3-8B79-37D633B846F1}">
                <asvg:svgBlip xmlns:asvg="http://schemas.microsoft.com/office/drawing/2016/SVG/main" r:embed="rId118"/>
              </a:ext>
            </a:extLst>
          </a:blip>
          <a:srcRect/>
          <a:stretch/>
        </p:blipFill>
        <p:spPr>
          <a:xfrm rot="5400000">
            <a:off x="9620730" y="2743200"/>
            <a:ext cx="6858000" cy="1371600"/>
          </a:xfrm>
          <a:prstGeom prst="rect">
            <a:avLst/>
          </a:prstGeom>
        </p:spPr>
      </p:pic>
    </p:spTree>
    <p:extLst>
      <p:ext uri="{BB962C8B-B14F-4D97-AF65-F5344CB8AC3E}">
        <p14:creationId xmlns:p14="http://schemas.microsoft.com/office/powerpoint/2010/main" val="3622859358"/>
      </p:ext>
    </p:extLst>
  </p:cSld>
  <p:clrMap bg1="lt1" tx1="dk1" bg2="lt2" tx2="dk2" accent1="accent1" accent2="accent2" accent3="accent3" accent4="accent4" accent5="accent5" accent6="accent6" hlink="hlink" folHlink="folHlink"/>
  <p:sldLayoutIdLst>
    <p:sldLayoutId id="2147488639" r:id="rId1"/>
    <p:sldLayoutId id="2147488640" r:id="rId2"/>
    <p:sldLayoutId id="2147488641" r:id="rId3"/>
    <p:sldLayoutId id="2147488642" r:id="rId4"/>
    <p:sldLayoutId id="2147488643" r:id="rId5"/>
    <p:sldLayoutId id="2147488644" r:id="rId6"/>
    <p:sldLayoutId id="2147488645" r:id="rId7"/>
    <p:sldLayoutId id="2147488646" r:id="rId8"/>
    <p:sldLayoutId id="2147488647" r:id="rId9"/>
    <p:sldLayoutId id="2147488648" r:id="rId10"/>
    <p:sldLayoutId id="2147488649" r:id="rId11"/>
    <p:sldLayoutId id="2147488650" r:id="rId12"/>
    <p:sldLayoutId id="2147488651" r:id="rId13"/>
    <p:sldLayoutId id="2147488652" r:id="rId14"/>
    <p:sldLayoutId id="2147488653" r:id="rId15"/>
    <p:sldLayoutId id="2147488654" r:id="rId16"/>
    <p:sldLayoutId id="2147488655" r:id="rId17"/>
    <p:sldLayoutId id="2147488656" r:id="rId18"/>
    <p:sldLayoutId id="2147488657" r:id="rId19"/>
    <p:sldLayoutId id="2147488658" r:id="rId20"/>
    <p:sldLayoutId id="2147488659" r:id="rId21"/>
    <p:sldLayoutId id="2147488660" r:id="rId22"/>
    <p:sldLayoutId id="2147488661" r:id="rId23"/>
    <p:sldLayoutId id="2147488662" r:id="rId24"/>
    <p:sldLayoutId id="2147488663" r:id="rId25"/>
    <p:sldLayoutId id="2147488664" r:id="rId26"/>
    <p:sldLayoutId id="2147488665" r:id="rId27"/>
    <p:sldLayoutId id="2147488666" r:id="rId28"/>
    <p:sldLayoutId id="2147488667" r:id="rId29"/>
    <p:sldLayoutId id="2147488668" r:id="rId30"/>
    <p:sldLayoutId id="2147488669" r:id="rId31"/>
    <p:sldLayoutId id="2147488670" r:id="rId32"/>
    <p:sldLayoutId id="2147488671" r:id="rId33"/>
    <p:sldLayoutId id="2147488672" r:id="rId34"/>
    <p:sldLayoutId id="2147488673" r:id="rId35"/>
    <p:sldLayoutId id="2147488674" r:id="rId36"/>
    <p:sldLayoutId id="2147488675" r:id="rId37"/>
    <p:sldLayoutId id="2147488676" r:id="rId38"/>
    <p:sldLayoutId id="2147488677" r:id="rId39"/>
    <p:sldLayoutId id="2147488678" r:id="rId40"/>
    <p:sldLayoutId id="2147488679" r:id="rId41"/>
    <p:sldLayoutId id="2147488680" r:id="rId42"/>
    <p:sldLayoutId id="2147488681" r:id="rId43"/>
    <p:sldLayoutId id="2147488682" r:id="rId44"/>
    <p:sldLayoutId id="2147488683" r:id="rId45"/>
    <p:sldLayoutId id="2147488684" r:id="rId46"/>
    <p:sldLayoutId id="2147488685" r:id="rId47"/>
    <p:sldLayoutId id="2147488686" r:id="rId48"/>
    <p:sldLayoutId id="2147488687" r:id="rId49"/>
    <p:sldLayoutId id="2147488688" r:id="rId50"/>
    <p:sldLayoutId id="2147488689" r:id="rId51"/>
    <p:sldLayoutId id="2147488690" r:id="rId52"/>
    <p:sldLayoutId id="2147488691" r:id="rId53"/>
    <p:sldLayoutId id="2147488692" r:id="rId54"/>
    <p:sldLayoutId id="2147488693" r:id="rId55"/>
    <p:sldLayoutId id="2147488694" r:id="rId56"/>
    <p:sldLayoutId id="2147488695" r:id="rId57"/>
    <p:sldLayoutId id="2147488696" r:id="rId58"/>
    <p:sldLayoutId id="2147488697" r:id="rId59"/>
    <p:sldLayoutId id="2147488698" r:id="rId60"/>
    <p:sldLayoutId id="2147488699" r:id="rId61"/>
    <p:sldLayoutId id="2147488700" r:id="rId62"/>
    <p:sldLayoutId id="2147488701" r:id="rId63"/>
    <p:sldLayoutId id="2147488702" r:id="rId64"/>
    <p:sldLayoutId id="2147488703" r:id="rId65"/>
    <p:sldLayoutId id="2147488704" r:id="rId66"/>
    <p:sldLayoutId id="2147488705" r:id="rId67"/>
    <p:sldLayoutId id="2147488706" r:id="rId68"/>
    <p:sldLayoutId id="2147488707" r:id="rId69"/>
    <p:sldLayoutId id="2147488708" r:id="rId70"/>
    <p:sldLayoutId id="2147488709" r:id="rId71"/>
    <p:sldLayoutId id="2147488710" r:id="rId72"/>
    <p:sldLayoutId id="2147488711" r:id="rId73"/>
    <p:sldLayoutId id="2147488712" r:id="rId74"/>
    <p:sldLayoutId id="2147488713" r:id="rId75"/>
    <p:sldLayoutId id="2147488714" r:id="rId76"/>
    <p:sldLayoutId id="2147488715" r:id="rId77"/>
    <p:sldLayoutId id="2147488716" r:id="rId78"/>
    <p:sldLayoutId id="2147488717" r:id="rId79"/>
    <p:sldLayoutId id="2147488718" r:id="rId80"/>
    <p:sldLayoutId id="2147488719" r:id="rId81"/>
    <p:sldLayoutId id="2147488720" r:id="rId82"/>
    <p:sldLayoutId id="2147488721" r:id="rId83"/>
    <p:sldLayoutId id="2147488722" r:id="rId84"/>
    <p:sldLayoutId id="2147488723" r:id="rId85"/>
    <p:sldLayoutId id="2147488724" r:id="rId86"/>
    <p:sldLayoutId id="2147488725" r:id="rId87"/>
    <p:sldLayoutId id="2147488726" r:id="rId88"/>
    <p:sldLayoutId id="2147488727" r:id="rId89"/>
    <p:sldLayoutId id="2147488728" r:id="rId90"/>
    <p:sldLayoutId id="2147488729" r:id="rId91"/>
    <p:sldLayoutId id="2147488730" r:id="rId92"/>
    <p:sldLayoutId id="2147488731" r:id="rId93"/>
    <p:sldLayoutId id="2147488732" r:id="rId94"/>
    <p:sldLayoutId id="2147488733" r:id="rId95"/>
    <p:sldLayoutId id="2147488734" r:id="rId96"/>
    <p:sldLayoutId id="2147488735" r:id="rId97"/>
    <p:sldLayoutId id="2147488736" r:id="rId98"/>
    <p:sldLayoutId id="2147488737" r:id="rId99"/>
    <p:sldLayoutId id="2147488738" r:id="rId100"/>
    <p:sldLayoutId id="2147488739" r:id="rId101"/>
    <p:sldLayoutId id="2147488740" r:id="rId102"/>
    <p:sldLayoutId id="2147488741" r:id="rId103"/>
    <p:sldLayoutId id="2147488742" r:id="rId104"/>
    <p:sldLayoutId id="2147488743" r:id="rId105"/>
    <p:sldLayoutId id="2147488744" r:id="rId106"/>
    <p:sldLayoutId id="2147488745" r:id="rId107"/>
    <p:sldLayoutId id="2147488746" r:id="rId108"/>
    <p:sldLayoutId id="2147488747" r:id="rId109"/>
    <p:sldLayoutId id="2147488748" r:id="rId110"/>
    <p:sldLayoutId id="2147488749" r:id="rId111"/>
    <p:sldLayoutId id="2147488750" r:id="rId112"/>
    <p:sldLayoutId id="2147488751" r:id="rId113"/>
    <p:sldLayoutId id="2147488752" r:id="rId114"/>
    <p:sldLayoutId id="2147488753"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3991753"/>
      </p:ext>
    </p:extLst>
  </p:cSld>
  <p:clrMap bg1="lt1" tx1="dk1" bg2="lt2" tx2="dk2" accent1="accent1" accent2="accent2" accent3="accent3" accent4="accent4" accent5="accent5" accent6="accent6" hlink="hlink" folHlink="folHlink"/>
  <p:sldLayoutIdLst>
    <p:sldLayoutId id="214748409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59021989"/>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 id="2147484115" r:id="rId21"/>
    <p:sldLayoutId id="2147484116" r:id="rId22"/>
    <p:sldLayoutId id="2147484117" r:id="rId23"/>
    <p:sldLayoutId id="2147484118" r:id="rId24"/>
    <p:sldLayoutId id="2147484119" r:id="rId25"/>
    <p:sldLayoutId id="2147484120" r:id="rId26"/>
    <p:sldLayoutId id="2147484121" r:id="rId27"/>
    <p:sldLayoutId id="2147484122" r:id="rId28"/>
    <p:sldLayoutId id="2147484123" r:id="rId29"/>
    <p:sldLayoutId id="2147484124" r:id="rId30"/>
    <p:sldLayoutId id="2147484125" r:id="rId31"/>
    <p:sldLayoutId id="2147484126" r:id="rId32"/>
    <p:sldLayoutId id="2147484127" r:id="rId33"/>
    <p:sldLayoutId id="2147484128" r:id="rId34"/>
    <p:sldLayoutId id="2147484129" r:id="rId35"/>
    <p:sldLayoutId id="2147484130" r:id="rId36"/>
    <p:sldLayoutId id="2147484131" r:id="rId37"/>
    <p:sldLayoutId id="2147484132" r:id="rId38"/>
    <p:sldLayoutId id="2147484133" r:id="rId39"/>
    <p:sldLayoutId id="2147484134" r:id="rId40"/>
    <p:sldLayoutId id="2147484135" r:id="rId41"/>
    <p:sldLayoutId id="2147484136" r:id="rId42"/>
    <p:sldLayoutId id="2147484137" r:id="rId43"/>
    <p:sldLayoutId id="2147484138" r:id="rId44"/>
    <p:sldLayoutId id="2147484139" r:id="rId45"/>
    <p:sldLayoutId id="2147484140"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8" name="TextBox 7">
            <a:extLst>
              <a:ext uri="{FF2B5EF4-FFF2-40B4-BE49-F238E27FC236}">
                <a16:creationId xmlns:a16="http://schemas.microsoft.com/office/drawing/2014/main" id="{9EDEA5AA-43A0-4E6C-E285-1B12EDC192E4}"/>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093225500"/>
      </p:ext>
    </p:extLst>
  </p:cSld>
  <p:clrMap bg1="lt1" tx1="dk1" bg2="lt2" tx2="dk2" accent1="accent1" accent2="accent2" accent3="accent3" accent4="accent4" accent5="accent5" accent6="accent6" hlink="hlink" folHlink="folHlink"/>
  <p:sldLayoutIdLst>
    <p:sldLayoutId id="2147484142" r:id="rId1"/>
    <p:sldLayoutId id="214748414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565767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 id="2147484184" r:id="rId40"/>
    <p:sldLayoutId id="2147484185" r:id="rId41"/>
    <p:sldLayoutId id="2147484186" r:id="rId42"/>
    <p:sldLayoutId id="2147484187" r:id="rId43"/>
    <p:sldLayoutId id="2147484188" r:id="rId44"/>
    <p:sldLayoutId id="2147484189" r:id="rId45"/>
    <p:sldLayoutId id="2147484190" r:id="rId46"/>
    <p:sldLayoutId id="2147484191" r:id="rId47"/>
    <p:sldLayoutId id="2147484192" r:id="rId48"/>
    <p:sldLayoutId id="2147484193" r:id="rId49"/>
    <p:sldLayoutId id="2147484194" r:id="rId50"/>
    <p:sldLayoutId id="2147484195" r:id="rId51"/>
    <p:sldLayoutId id="2147484196" r:id="rId52"/>
    <p:sldLayoutId id="2147484197" r:id="rId53"/>
    <p:sldLayoutId id="2147484198" r:id="rId54"/>
    <p:sldLayoutId id="2147484199" r:id="rId55"/>
    <p:sldLayoutId id="2147484200" r:id="rId56"/>
    <p:sldLayoutId id="2147484201" r:id="rId57"/>
    <p:sldLayoutId id="2147484202" r:id="rId58"/>
    <p:sldLayoutId id="2147484203" r:id="rId59"/>
    <p:sldLayoutId id="2147484204" r:id="rId60"/>
    <p:sldLayoutId id="2147484205" r:id="rId61"/>
    <p:sldLayoutId id="2147484206" r:id="rId62"/>
    <p:sldLayoutId id="2147484207" r:id="rId63"/>
    <p:sldLayoutId id="2147484208" r:id="rId64"/>
    <p:sldLayoutId id="2147484209" r:id="rId65"/>
    <p:sldLayoutId id="2147484210" r:id="rId66"/>
    <p:sldLayoutId id="2147484211" r:id="rId67"/>
    <p:sldLayoutId id="2147484212" r:id="rId68"/>
    <p:sldLayoutId id="2147484213" r:id="rId69"/>
    <p:sldLayoutId id="2147484214" r:id="rId70"/>
    <p:sldLayoutId id="2147484215" r:id="rId71"/>
    <p:sldLayoutId id="2147484216" r:id="rId72"/>
    <p:sldLayoutId id="2147484217" r:id="rId73"/>
    <p:sldLayoutId id="2147484218" r:id="rId74"/>
    <p:sldLayoutId id="2147484219" r:id="rId75"/>
    <p:sldLayoutId id="2147484220" r:id="rId76"/>
    <p:sldLayoutId id="2147484221" r:id="rId77"/>
    <p:sldLayoutId id="2147484222" r:id="rId78"/>
    <p:sldLayoutId id="2147484223" r:id="rId79"/>
    <p:sldLayoutId id="2147484224" r:id="rId80"/>
    <p:sldLayoutId id="2147484225" r:id="rId81"/>
    <p:sldLayoutId id="2147484226" r:id="rId82"/>
    <p:sldLayoutId id="2147484227" r:id="rId83"/>
    <p:sldLayoutId id="2147484228" r:id="rId84"/>
    <p:sldLayoutId id="2147484229" r:id="rId85"/>
    <p:sldLayoutId id="2147484230" r:id="rId86"/>
    <p:sldLayoutId id="2147484231" r:id="rId87"/>
    <p:sldLayoutId id="2147484232" r:id="rId88"/>
    <p:sldLayoutId id="2147484233" r:id="rId89"/>
    <p:sldLayoutId id="2147484234" r:id="rId90"/>
    <p:sldLayoutId id="2147484235" r:id="rId91"/>
    <p:sldLayoutId id="2147484236" r:id="rId92"/>
    <p:sldLayoutId id="2147484237" r:id="rId93"/>
    <p:sldLayoutId id="2147484238" r:id="rId94"/>
    <p:sldLayoutId id="2147484239" r:id="rId95"/>
    <p:sldLayoutId id="2147484240" r:id="rId96"/>
    <p:sldLayoutId id="2147484241" r:id="rId97"/>
    <p:sldLayoutId id="2147484242" r:id="rId98"/>
    <p:sldLayoutId id="2147484243" r:id="rId99"/>
    <p:sldLayoutId id="2147484244" r:id="rId100"/>
    <p:sldLayoutId id="2147484245" r:id="rId101"/>
    <p:sldLayoutId id="2147484246" r:id="rId102"/>
    <p:sldLayoutId id="2147484247" r:id="rId103"/>
    <p:sldLayoutId id="2147484248" r:id="rId104"/>
    <p:sldLayoutId id="2147484249" r:id="rId105"/>
    <p:sldLayoutId id="2147484250" r:id="rId106"/>
    <p:sldLayoutId id="2147484251" r:id="rId107"/>
    <p:sldLayoutId id="2147484252" r:id="rId108"/>
    <p:sldLayoutId id="2147484253" r:id="rId109"/>
    <p:sldLayoutId id="2147484254" r:id="rId110"/>
    <p:sldLayoutId id="2147484255" r:id="rId111"/>
    <p:sldLayoutId id="2147484256" r:id="rId112"/>
    <p:sldLayoutId id="2147484257" r:id="rId113"/>
    <p:sldLayoutId id="2147484258" r:id="rId114"/>
    <p:sldLayoutId id="2147484259"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16767550"/>
      </p:ext>
    </p:extLst>
  </p:cSld>
  <p:clrMap bg1="lt1" tx1="dk1" bg2="lt2" tx2="dk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80526971"/>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 id="2147484350" r:id="rId22"/>
    <p:sldLayoutId id="2147484351" r:id="rId23"/>
    <p:sldLayoutId id="2147484352" r:id="rId24"/>
    <p:sldLayoutId id="2147484353" r:id="rId25"/>
    <p:sldLayoutId id="2147484354" r:id="rId26"/>
    <p:sldLayoutId id="2147484355" r:id="rId27"/>
    <p:sldLayoutId id="2147484356" r:id="rId28"/>
    <p:sldLayoutId id="2147484357" r:id="rId29"/>
    <p:sldLayoutId id="2147484358" r:id="rId30"/>
    <p:sldLayoutId id="2147484359" r:id="rId31"/>
    <p:sldLayoutId id="2147484360" r:id="rId32"/>
    <p:sldLayoutId id="2147484361" r:id="rId33"/>
    <p:sldLayoutId id="2147484362" r:id="rId34"/>
    <p:sldLayoutId id="2147484363" r:id="rId35"/>
    <p:sldLayoutId id="2147484364" r:id="rId36"/>
    <p:sldLayoutId id="2147484365" r:id="rId37"/>
    <p:sldLayoutId id="2147484366" r:id="rId38"/>
    <p:sldLayoutId id="2147484367" r:id="rId39"/>
    <p:sldLayoutId id="2147484368" r:id="rId40"/>
    <p:sldLayoutId id="2147484369" r:id="rId41"/>
    <p:sldLayoutId id="2147484370" r:id="rId42"/>
    <p:sldLayoutId id="2147484371" r:id="rId43"/>
    <p:sldLayoutId id="2147484372" r:id="rId44"/>
    <p:sldLayoutId id="2147484373" r:id="rId45"/>
    <p:sldLayoutId id="2147484374" r:id="rId46"/>
    <p:sldLayoutId id="2147484375" r:id="rId47"/>
    <p:sldLayoutId id="2147484376" r:id="rId48"/>
    <p:sldLayoutId id="214748447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864608" y="512064"/>
            <a:ext cx="6527292"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865688" y="1486303"/>
            <a:ext cx="6526212"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pic>
        <p:nvPicPr>
          <p:cNvPr id="3" name="Graphic 2">
            <a:extLst>
              <a:ext uri="{FF2B5EF4-FFF2-40B4-BE49-F238E27FC236}">
                <a16:creationId xmlns:a16="http://schemas.microsoft.com/office/drawing/2014/main" id="{7DA36414-DCAD-59F0-0E5B-A9E155CC71DA}"/>
              </a:ext>
            </a:extLst>
          </p:cNvPr>
          <p:cNvPicPr>
            <a:picLocks noChangeAspect="1"/>
          </p:cNvPicPr>
          <p:nvPr userDrawn="1"/>
        </p:nvPicPr>
        <p:blipFill>
          <a:blip r:embed="rId38">
            <a:extLst>
              <a:ext uri="{96DAC541-7B7A-43D3-8B79-37D633B846F1}">
                <asvg:svgBlip xmlns:asvg="http://schemas.microsoft.com/office/drawing/2016/SVG/main" r:embed="rId39"/>
              </a:ext>
            </a:extLst>
          </a:blip>
          <a:srcRect/>
          <a:stretch/>
        </p:blipFill>
        <p:spPr>
          <a:xfrm rot="5400000">
            <a:off x="9509919" y="2743200"/>
            <a:ext cx="6858000" cy="1371600"/>
          </a:xfrm>
          <a:prstGeom prst="rect">
            <a:avLst/>
          </a:prstGeom>
        </p:spPr>
      </p:pic>
      <p:pic>
        <p:nvPicPr>
          <p:cNvPr id="9" name="Picture 8">
            <a:extLst>
              <a:ext uri="{FF2B5EF4-FFF2-40B4-BE49-F238E27FC236}">
                <a16:creationId xmlns:a16="http://schemas.microsoft.com/office/drawing/2014/main" id="{D67E0CB9-B88B-612B-2063-ED58E2300CDD}"/>
              </a:ext>
            </a:extLst>
          </p:cNvPr>
          <p:cNvPicPr>
            <a:picLocks noChangeAspect="1"/>
          </p:cNvPicPr>
          <p:nvPr userDrawn="1"/>
        </p:nvPicPr>
        <p:blipFill rotWithShape="1">
          <a:blip r:embed="rId40">
            <a:alphaModFix amt="70000"/>
            <a:extLst>
              <a:ext uri="{BEBA8EAE-BF5A-486C-A8C5-ECC9F3942E4B}">
                <a14:imgProps xmlns:a14="http://schemas.microsoft.com/office/drawing/2010/main">
                  <a14:imgLayer r:embed="rId41">
                    <a14:imgEffect>
                      <a14:sharpenSoften amount="-100000"/>
                    </a14:imgEffect>
                  </a14:imgLayer>
                </a14:imgProps>
              </a:ext>
            </a:extLst>
          </a:blip>
          <a:srcRect l="65952" t="200" r="936" b="589"/>
          <a:stretch/>
        </p:blipFill>
        <p:spPr>
          <a:xfrm>
            <a:off x="0" y="0"/>
            <a:ext cx="4069082" cy="6858000"/>
          </a:xfrm>
          <a:prstGeom prst="rect">
            <a:avLst/>
          </a:prstGeom>
        </p:spPr>
      </p:pic>
    </p:spTree>
    <p:extLst>
      <p:ext uri="{BB962C8B-B14F-4D97-AF65-F5344CB8AC3E}">
        <p14:creationId xmlns:p14="http://schemas.microsoft.com/office/powerpoint/2010/main" val="1656091231"/>
      </p:ext>
    </p:extLst>
  </p:cSld>
  <p:clrMap bg1="lt1" tx1="dk1" bg2="lt2" tx2="dk2" accent1="accent1" accent2="accent2" accent3="accent3" accent4="accent4" accent5="accent5" accent6="accent6" hlink="hlink" folHlink="folHlink"/>
  <p:sldLayoutIdLst>
    <p:sldLayoutId id="2147484378" r:id="rId1"/>
    <p:sldLayoutId id="2147484379" r:id="rId2"/>
    <p:sldLayoutId id="2147484380" r:id="rId3"/>
    <p:sldLayoutId id="2147484381" r:id="rId4"/>
    <p:sldLayoutId id="2147484382" r:id="rId5"/>
    <p:sldLayoutId id="2147484383" r:id="rId6"/>
    <p:sldLayoutId id="2147484384" r:id="rId7"/>
    <p:sldLayoutId id="2147484385" r:id="rId8"/>
    <p:sldLayoutId id="2147484386" r:id="rId9"/>
    <p:sldLayoutId id="2147484387" r:id="rId10"/>
    <p:sldLayoutId id="2147484388" r:id="rId11"/>
    <p:sldLayoutId id="2147484389" r:id="rId12"/>
    <p:sldLayoutId id="2147484390" r:id="rId13"/>
    <p:sldLayoutId id="2147484391" r:id="rId14"/>
    <p:sldLayoutId id="2147484392" r:id="rId15"/>
    <p:sldLayoutId id="2147484393" r:id="rId16"/>
    <p:sldLayoutId id="2147484394" r:id="rId17"/>
    <p:sldLayoutId id="2147484395" r:id="rId18"/>
    <p:sldLayoutId id="2147484396" r:id="rId19"/>
    <p:sldLayoutId id="2147484397" r:id="rId20"/>
    <p:sldLayoutId id="2147484398" r:id="rId21"/>
    <p:sldLayoutId id="2147484399" r:id="rId22"/>
    <p:sldLayoutId id="2147484400" r:id="rId23"/>
    <p:sldLayoutId id="2147484401" r:id="rId24"/>
    <p:sldLayoutId id="2147484402" r:id="rId25"/>
    <p:sldLayoutId id="2147484403" r:id="rId26"/>
    <p:sldLayoutId id="2147484404" r:id="rId27"/>
    <p:sldLayoutId id="2147484405" r:id="rId28"/>
    <p:sldLayoutId id="2147484406" r:id="rId29"/>
    <p:sldLayoutId id="2147484407" r:id="rId30"/>
    <p:sldLayoutId id="2147484408" r:id="rId31"/>
    <p:sldLayoutId id="2147484409" r:id="rId32"/>
    <p:sldLayoutId id="2147484410" r:id="rId33"/>
    <p:sldLayoutId id="2147484411" r:id="rId34"/>
    <p:sldLayoutId id="214748441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176">
          <p15:clr>
            <a:srgbClr val="C35EA4"/>
          </p15:clr>
        </p15:guide>
        <p15:guide id="25" orient="horz" pos="504">
          <p15:clr>
            <a:srgbClr val="C35EA4"/>
          </p15:clr>
        </p15:guide>
        <p15:guide id="26" orient="horz" pos="3816">
          <p15:clr>
            <a:srgbClr val="C35EA4"/>
          </p15:clr>
        </p15:guide>
        <p15:guide id="27" orient="horz" pos="312">
          <p15:clr>
            <a:srgbClr val="A4A3A4"/>
          </p15:clr>
        </p15:guide>
        <p15:guide id="28" pos="192">
          <p15:clr>
            <a:srgbClr val="A4A3A4"/>
          </p15:clr>
        </p15:guide>
        <p15:guide id="30" pos="7368">
          <p15:clr>
            <a:srgbClr val="A4A3A4"/>
          </p15:clr>
        </p15:guide>
        <p15:guide id="31" pos="2568">
          <p15:clr>
            <a:srgbClr val="C35EA4"/>
          </p15:clr>
        </p15:guide>
        <p15:guide id="32" pos="3062">
          <p15:clr>
            <a:srgbClr val="5ACBF0"/>
          </p15:clr>
        </p15:guide>
        <p15:guide id="33" pos="2880">
          <p15:clr>
            <a:srgbClr val="A4A3A4"/>
          </p15:clr>
        </p15:guide>
        <p15:guide id="35" orient="horz" pos="936">
          <p15:clr>
            <a:srgbClr val="C35EA4"/>
          </p15:clr>
        </p15:guide>
        <p15:guide id="36" orient="horz" pos="4008">
          <p15:clr>
            <a:srgbClr val="F26B43"/>
          </p15:clr>
        </p15:guide>
        <p15:guide id="39" orient="horz" pos="4104">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66108130"/>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 id="2147484534" r:id="rId19"/>
    <p:sldLayoutId id="2147484535" r:id="rId20"/>
    <p:sldLayoutId id="2147484536" r:id="rId21"/>
    <p:sldLayoutId id="2147484537" r:id="rId22"/>
    <p:sldLayoutId id="2147484538" r:id="rId23"/>
    <p:sldLayoutId id="2147484539" r:id="rId24"/>
    <p:sldLayoutId id="2147484540" r:id="rId25"/>
    <p:sldLayoutId id="2147484541" r:id="rId26"/>
    <p:sldLayoutId id="2147484542" r:id="rId27"/>
    <p:sldLayoutId id="2147484543" r:id="rId28"/>
    <p:sldLayoutId id="2147484544" r:id="rId29"/>
    <p:sldLayoutId id="2147484545" r:id="rId30"/>
    <p:sldLayoutId id="2147484546" r:id="rId31"/>
    <p:sldLayoutId id="2147484547" r:id="rId32"/>
    <p:sldLayoutId id="2147484548" r:id="rId33"/>
    <p:sldLayoutId id="2147484549" r:id="rId34"/>
    <p:sldLayoutId id="2147484550" r:id="rId35"/>
    <p:sldLayoutId id="2147484551" r:id="rId36"/>
    <p:sldLayoutId id="2147484552" r:id="rId37"/>
    <p:sldLayoutId id="2147484553" r:id="rId38"/>
    <p:sldLayoutId id="2147484554" r:id="rId39"/>
    <p:sldLayoutId id="2147484555" r:id="rId40"/>
    <p:sldLayoutId id="2147484556" r:id="rId41"/>
    <p:sldLayoutId id="2147484557" r:id="rId42"/>
    <p:sldLayoutId id="2147484558" r:id="rId43"/>
    <p:sldLayoutId id="2147484559" r:id="rId44"/>
    <p:sldLayoutId id="2147484560" r:id="rId45"/>
    <p:sldLayoutId id="2147484561" r:id="rId46"/>
    <p:sldLayoutId id="2147484562" r:id="rId47"/>
    <p:sldLayoutId id="2147484563" r:id="rId48"/>
    <p:sldLayoutId id="21474845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13.xml"/></Relationships>
</file>

<file path=ppt/slides/_rels/slide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5.xml"/></Relationships>
</file>

<file path=ppt/slides/_rels/slide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13.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62C1-0B2A-ED54-C922-334A11D8ADBA}"/>
              </a:ext>
            </a:extLst>
          </p:cNvPr>
          <p:cNvSpPr>
            <a:spLocks noGrp="1"/>
          </p:cNvSpPr>
          <p:nvPr>
            <p:ph type="title"/>
          </p:nvPr>
        </p:nvSpPr>
        <p:spPr>
          <a:xfrm>
            <a:off x="5338402" y="-830693"/>
            <a:ext cx="6393702" cy="3077766"/>
          </a:xfrm>
        </p:spPr>
        <p:txBody>
          <a:bodyPr/>
          <a:lstStyle/>
          <a:p>
            <a:r>
              <a:rPr lang="en-US" dirty="0"/>
              <a:t>Raising your organization’s security posture with Microsoft’s cloud</a:t>
            </a:r>
          </a:p>
        </p:txBody>
      </p:sp>
      <p:grpSp>
        <p:nvGrpSpPr>
          <p:cNvPr id="4" name="Graphic 5">
            <a:extLst>
              <a:ext uri="{FF2B5EF4-FFF2-40B4-BE49-F238E27FC236}">
                <a16:creationId xmlns:a16="http://schemas.microsoft.com/office/drawing/2014/main" id="{2E784A28-B2E7-B0E4-5F83-AE2BD28DF419}"/>
              </a:ext>
            </a:extLst>
          </p:cNvPr>
          <p:cNvGrpSpPr/>
          <p:nvPr/>
        </p:nvGrpSpPr>
        <p:grpSpPr>
          <a:xfrm>
            <a:off x="656941" y="1564428"/>
            <a:ext cx="3247665" cy="1627506"/>
            <a:chOff x="587450" y="2711278"/>
            <a:chExt cx="3247665" cy="1627506"/>
          </a:xfrm>
          <a:gradFill>
            <a:gsLst>
              <a:gs pos="36000">
                <a:srgbClr val="D33244"/>
              </a:gs>
              <a:gs pos="85000">
                <a:srgbClr val="AC35AE"/>
              </a:gs>
            </a:gsLst>
            <a:lin ang="13200000" scaled="0"/>
          </a:gradFill>
        </p:grpSpPr>
        <p:sp>
          <p:nvSpPr>
            <p:cNvPr id="5" name="Freeform: Shape 4">
              <a:extLst>
                <a:ext uri="{FF2B5EF4-FFF2-40B4-BE49-F238E27FC236}">
                  <a16:creationId xmlns:a16="http://schemas.microsoft.com/office/drawing/2014/main" id="{20D94E21-CC03-3E81-8AB0-CD75FC05B702}"/>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A0482093-EFB8-631A-E803-73A25F8EA7FE}"/>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245E0557-A3DF-3FB2-EB35-F03ACAFA2F31}"/>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C7F476E-037B-D3EF-A9D3-CDB14F8A7CD0}"/>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78B4FF5-9687-DF48-76C0-816CA83D57C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897D0A3-2A3A-3D88-BE60-5F88920A7CF8}"/>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C71731B-F601-D137-ABD3-77724B491E05}"/>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575809D-EAB9-3909-52B3-432DE4F48A27}"/>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8E0A43C-AE65-CD32-4BDF-DB589531781C}"/>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89F3CC9-EC05-E6D4-5F23-2B553FAFBC81}"/>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6C7A6DC-E2B2-62D1-6584-0771AF37B989}"/>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AA036D9-32CA-93A4-C785-4553CEE1D0A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12E575-5F12-E059-E5B7-6CCFA1D76AB7}"/>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548D309-C382-3F09-A463-1044D1A777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E8D3300-52E9-6906-38EB-62F0EA49565B}"/>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6D17F1C5-1C72-2F7F-A592-CE4E50289CF8}"/>
              </a:ext>
            </a:extLst>
          </p:cNvPr>
          <p:cNvSpPr txBox="1"/>
          <p:nvPr/>
        </p:nvSpPr>
        <p:spPr>
          <a:xfrm>
            <a:off x="656941" y="1098524"/>
            <a:ext cx="3461223" cy="430887"/>
          </a:xfrm>
          <a:prstGeom prst="rect">
            <a:avLst/>
          </a:prstGeom>
          <a:noFill/>
        </p:spPr>
        <p:txBody>
          <a:bodyPr wrap="square" lIns="0" tIns="0" rIns="0" bIns="0" rtlCol="0">
            <a:spAutoFit/>
          </a:bodyPr>
          <a:lstStyle/>
          <a:p>
            <a:pPr algn="l"/>
            <a:r>
              <a:rPr lang="en-US" sz="2800" dirty="0">
                <a:gradFill>
                  <a:gsLst>
                    <a:gs pos="0">
                      <a:srgbClr val="AC35AE"/>
                    </a:gs>
                    <a:gs pos="49000">
                      <a:srgbClr val="B63494"/>
                    </a:gs>
                    <a:gs pos="72000">
                      <a:srgbClr val="C63368"/>
                    </a:gs>
                    <a:gs pos="100000">
                      <a:srgbClr val="D33244"/>
                    </a:gs>
                  </a:gsLst>
                  <a:lin ang="18600000" scaled="0"/>
                </a:gradFill>
                <a:latin typeface="+mj-lt"/>
              </a:rPr>
              <a:t>Microsoft Security at </a:t>
            </a:r>
          </a:p>
        </p:txBody>
      </p:sp>
      <p:sp>
        <p:nvSpPr>
          <p:cNvPr id="21" name="Text Placeholder 2">
            <a:extLst>
              <a:ext uri="{FF2B5EF4-FFF2-40B4-BE49-F238E27FC236}">
                <a16:creationId xmlns:a16="http://schemas.microsoft.com/office/drawing/2014/main" id="{C2D94753-6B35-F8EF-8B5D-3C0E51C428A9}"/>
              </a:ext>
            </a:extLst>
          </p:cNvPr>
          <p:cNvSpPr txBox="1">
            <a:spLocks/>
          </p:cNvSpPr>
          <p:nvPr/>
        </p:nvSpPr>
        <p:spPr>
          <a:xfrm>
            <a:off x="5293385" y="2247073"/>
            <a:ext cx="9144000"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rgbClr val="AC35AE"/>
                </a:solidFill>
              </a:rPr>
              <a:t>Pre-day Security Workshop/Lab</a:t>
            </a:r>
          </a:p>
        </p:txBody>
      </p:sp>
      <p:sp>
        <p:nvSpPr>
          <p:cNvPr id="23" name="TextBox 22">
            <a:extLst>
              <a:ext uri="{FF2B5EF4-FFF2-40B4-BE49-F238E27FC236}">
                <a16:creationId xmlns:a16="http://schemas.microsoft.com/office/drawing/2014/main" id="{DE5F628F-017F-0DE1-70AD-5851CF8CEAC6}"/>
              </a:ext>
            </a:extLst>
          </p:cNvPr>
          <p:cNvSpPr txBox="1"/>
          <p:nvPr/>
        </p:nvSpPr>
        <p:spPr>
          <a:xfrm>
            <a:off x="5293385" y="2862626"/>
            <a:ext cx="5661336" cy="1815882"/>
          </a:xfrm>
          <a:prstGeom prst="rect">
            <a:avLst/>
          </a:prstGeom>
          <a:noFill/>
        </p:spPr>
        <p:txBody>
          <a:bodyPr wrap="square">
            <a:spAutoFit/>
          </a:bodyPr>
          <a:lstStyle/>
          <a:p>
            <a:r>
              <a:rPr lang="en-US" sz="1400" dirty="0">
                <a:solidFill>
                  <a:schemeClr val="bg1"/>
                </a:solidFill>
              </a:rPr>
              <a:t>With breaches and security incidents commonplace, many IT professionals have – both consciously and unconsciously – gained responsibilities in the security space. How do you raise your organization’s security posture when security isn’t your primary responsibility? In this interactive workshop, we’re going to show you how to optimize your organization’s security posture in a holistic manner using Microsoft Entra, Microsoft Purview, Microsoft Defender for Cloud, and Microsoft Sentinel.</a:t>
            </a:r>
          </a:p>
        </p:txBody>
      </p:sp>
      <p:sp>
        <p:nvSpPr>
          <p:cNvPr id="25" name="TextBox 24">
            <a:extLst>
              <a:ext uri="{FF2B5EF4-FFF2-40B4-BE49-F238E27FC236}">
                <a16:creationId xmlns:a16="http://schemas.microsoft.com/office/drawing/2014/main" id="{CCED1EF2-691C-57A4-BBB1-5792B43B3F5D}"/>
              </a:ext>
            </a:extLst>
          </p:cNvPr>
          <p:cNvSpPr txBox="1"/>
          <p:nvPr/>
        </p:nvSpPr>
        <p:spPr>
          <a:xfrm>
            <a:off x="5339952" y="4734342"/>
            <a:ext cx="5985933" cy="2123658"/>
          </a:xfrm>
          <a:prstGeom prst="rect">
            <a:avLst/>
          </a:prstGeom>
          <a:noFill/>
        </p:spPr>
        <p:txBody>
          <a:bodyPr wrap="square">
            <a:spAutoFit/>
          </a:bodyPr>
          <a:lstStyle/>
          <a:p>
            <a:r>
              <a:rPr lang="en-US" sz="1100" b="1" dirty="0">
                <a:solidFill>
                  <a:schemeClr val="bg1"/>
                </a:solidFill>
              </a:rPr>
              <a:t>Hands-on:</a:t>
            </a:r>
          </a:p>
          <a:p>
            <a:pPr marL="285750" indent="-285750">
              <a:buFont typeface="Arial" panose="020B0604020202020204" pitchFamily="34" charset="0"/>
              <a:buChar char="•"/>
            </a:pPr>
            <a:endParaRPr lang="en-US" sz="1100" b="1" dirty="0">
              <a:solidFill>
                <a:schemeClr val="bg1"/>
              </a:solidFill>
            </a:endParaRPr>
          </a:p>
          <a:p>
            <a:pPr marL="285750" indent="-285750">
              <a:buFont typeface="Arial" panose="020B0604020202020204" pitchFamily="34" charset="0"/>
              <a:buChar char="•"/>
            </a:pPr>
            <a:r>
              <a:rPr lang="en-US" sz="1100" b="1" dirty="0">
                <a:solidFill>
                  <a:schemeClr val="bg1"/>
                </a:solidFill>
              </a:rPr>
              <a:t>Entra</a:t>
            </a:r>
            <a:r>
              <a:rPr lang="en-US" sz="1100" dirty="0">
                <a:solidFill>
                  <a:schemeClr val="bg1"/>
                </a:solidFill>
              </a:rPr>
              <a:t> ID, ID Governance, and ID Workload</a:t>
            </a:r>
          </a:p>
          <a:p>
            <a:pPr marL="285750" indent="-285750">
              <a:buFont typeface="Arial" panose="020B0604020202020204" pitchFamily="34" charset="0"/>
              <a:buChar char="•"/>
            </a:pPr>
            <a:endParaRPr lang="en-US" sz="1100" dirty="0">
              <a:solidFill>
                <a:schemeClr val="bg1"/>
              </a:solidFill>
            </a:endParaRPr>
          </a:p>
          <a:p>
            <a:pPr marL="285750" indent="-285750">
              <a:buFont typeface="Arial" panose="020B0604020202020204" pitchFamily="34" charset="0"/>
              <a:buChar char="•"/>
            </a:pPr>
            <a:r>
              <a:rPr lang="en-US" sz="1100" b="1" dirty="0">
                <a:solidFill>
                  <a:schemeClr val="bg1"/>
                </a:solidFill>
              </a:rPr>
              <a:t>Purview </a:t>
            </a:r>
            <a:r>
              <a:rPr lang="en-US" sz="1100" dirty="0">
                <a:solidFill>
                  <a:schemeClr val="bg1"/>
                </a:solidFill>
              </a:rPr>
              <a:t>Compliance, Labeling, Policies, Insider Risk</a:t>
            </a:r>
          </a:p>
          <a:p>
            <a:pPr marL="285750" indent="-285750">
              <a:buFont typeface="Arial" panose="020B0604020202020204" pitchFamily="34" charset="0"/>
              <a:buChar char="•"/>
            </a:pPr>
            <a:endParaRPr lang="en-US" sz="1100" dirty="0">
              <a:solidFill>
                <a:schemeClr val="bg1"/>
              </a:solidFill>
            </a:endParaRPr>
          </a:p>
          <a:p>
            <a:pPr marL="285750" indent="-285750">
              <a:buFont typeface="Arial" panose="020B0604020202020204" pitchFamily="34" charset="0"/>
              <a:buChar char="•"/>
            </a:pPr>
            <a:r>
              <a:rPr lang="en-US" sz="1100" b="1" dirty="0">
                <a:solidFill>
                  <a:schemeClr val="bg1"/>
                </a:solidFill>
              </a:rPr>
              <a:t>Microsoft Defender for Cloud </a:t>
            </a:r>
            <a:r>
              <a:rPr lang="en-US" sz="1100" dirty="0">
                <a:solidFill>
                  <a:schemeClr val="bg1"/>
                </a:solidFill>
              </a:rPr>
              <a:t>Workload Security, Compliance, and Security Alert mitigation</a:t>
            </a:r>
          </a:p>
          <a:p>
            <a:pPr marL="285750" indent="-285750">
              <a:buFont typeface="Arial" panose="020B0604020202020204" pitchFamily="34" charset="0"/>
              <a:buChar char="•"/>
            </a:pPr>
            <a:endParaRPr lang="en-US" sz="1100" dirty="0">
              <a:solidFill>
                <a:schemeClr val="bg1"/>
              </a:solidFill>
            </a:endParaRPr>
          </a:p>
          <a:p>
            <a:pPr marL="285750" indent="-285750">
              <a:buFont typeface="Arial" panose="020B0604020202020204" pitchFamily="34" charset="0"/>
              <a:buChar char="•"/>
            </a:pPr>
            <a:r>
              <a:rPr lang="en-US" sz="1100" b="1" dirty="0">
                <a:solidFill>
                  <a:schemeClr val="bg1"/>
                </a:solidFill>
              </a:rPr>
              <a:t>Microsoft Sentinel </a:t>
            </a:r>
            <a:r>
              <a:rPr lang="en-US" sz="1100" dirty="0">
                <a:solidFill>
                  <a:schemeClr val="bg1"/>
                </a:solidFill>
              </a:rPr>
              <a:t>connecting data and analyzing logs, investigating and hunting threats, TI, automation, and reporting.</a:t>
            </a:r>
          </a:p>
          <a:p>
            <a:pPr marL="285750" indent="-285750">
              <a:buFont typeface="Arial" panose="020B0604020202020204" pitchFamily="34" charset="0"/>
              <a:buChar char="•"/>
            </a:pPr>
            <a:endParaRPr lang="en-US" sz="1100" dirty="0">
              <a:solidFill>
                <a:schemeClr val="bg1"/>
              </a:solidFill>
            </a:endParaRPr>
          </a:p>
        </p:txBody>
      </p:sp>
      <p:sp>
        <p:nvSpPr>
          <p:cNvPr id="27" name="TextBox 26">
            <a:extLst>
              <a:ext uri="{FF2B5EF4-FFF2-40B4-BE49-F238E27FC236}">
                <a16:creationId xmlns:a16="http://schemas.microsoft.com/office/drawing/2014/main" id="{28B1AAE5-259C-4288-36FF-3A3CA5A9A1CC}"/>
              </a:ext>
            </a:extLst>
          </p:cNvPr>
          <p:cNvSpPr txBox="1"/>
          <p:nvPr/>
        </p:nvSpPr>
        <p:spPr>
          <a:xfrm>
            <a:off x="509248" y="3315342"/>
            <a:ext cx="7217832" cy="1077218"/>
          </a:xfrm>
          <a:prstGeom prst="rect">
            <a:avLst/>
          </a:prstGeom>
          <a:noFill/>
        </p:spPr>
        <p:txBody>
          <a:bodyPr wrap="square">
            <a:spAutoFit/>
          </a:bodyPr>
          <a:lstStyle/>
          <a:p>
            <a:r>
              <a:rPr lang="en-US" sz="3200" dirty="0">
                <a:solidFill>
                  <a:schemeClr val="bg1"/>
                </a:solidFill>
              </a:rPr>
              <a:t>November 14th, 2023</a:t>
            </a:r>
          </a:p>
          <a:p>
            <a:r>
              <a:rPr lang="en-US" sz="3200" dirty="0">
                <a:solidFill>
                  <a:schemeClr val="bg1"/>
                </a:solidFill>
              </a:rPr>
              <a:t>1pm to 6pm PST</a:t>
            </a:r>
          </a:p>
        </p:txBody>
      </p:sp>
    </p:spTree>
    <p:extLst>
      <p:ext uri="{BB962C8B-B14F-4D97-AF65-F5344CB8AC3E}">
        <p14:creationId xmlns:p14="http://schemas.microsoft.com/office/powerpoint/2010/main" val="15112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5">
            <a:extLst>
              <a:ext uri="{FF2B5EF4-FFF2-40B4-BE49-F238E27FC236}">
                <a16:creationId xmlns:a16="http://schemas.microsoft.com/office/drawing/2014/main" id="{118AF7F3-5FB4-E943-A92E-010410D2204D}"/>
              </a:ext>
            </a:extLst>
          </p:cNvPr>
          <p:cNvGrpSpPr/>
          <p:nvPr/>
        </p:nvGrpSpPr>
        <p:grpSpPr>
          <a:xfrm>
            <a:off x="656941" y="1412299"/>
            <a:ext cx="2183626" cy="1094105"/>
            <a:chOff x="587450" y="2711278"/>
            <a:chExt cx="3247665" cy="1627506"/>
          </a:xfrm>
          <a:gradFill>
            <a:gsLst>
              <a:gs pos="36000">
                <a:srgbClr val="D33244"/>
              </a:gs>
              <a:gs pos="85000">
                <a:srgbClr val="AC35AE"/>
              </a:gs>
            </a:gsLst>
            <a:lin ang="13200000" scaled="0"/>
          </a:gradFill>
        </p:grpSpPr>
        <p:sp>
          <p:nvSpPr>
            <p:cNvPr id="5" name="Freeform: Shape 4">
              <a:extLst>
                <a:ext uri="{FF2B5EF4-FFF2-40B4-BE49-F238E27FC236}">
                  <a16:creationId xmlns:a16="http://schemas.microsoft.com/office/drawing/2014/main" id="{A839C0B4-AF65-3AF5-90B8-EFF06E30C7AB}"/>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sz="800"/>
            </a:p>
          </p:txBody>
        </p:sp>
        <p:sp>
          <p:nvSpPr>
            <p:cNvPr id="6" name="Freeform: Shape 5">
              <a:extLst>
                <a:ext uri="{FF2B5EF4-FFF2-40B4-BE49-F238E27FC236}">
                  <a16:creationId xmlns:a16="http://schemas.microsoft.com/office/drawing/2014/main" id="{33AAEDD6-FB20-6A4C-6D49-018415B37DC6}"/>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sz="800"/>
            </a:p>
          </p:txBody>
        </p:sp>
        <p:sp>
          <p:nvSpPr>
            <p:cNvPr id="7" name="Freeform: Shape 6">
              <a:extLst>
                <a:ext uri="{FF2B5EF4-FFF2-40B4-BE49-F238E27FC236}">
                  <a16:creationId xmlns:a16="http://schemas.microsoft.com/office/drawing/2014/main" id="{BD07A8D3-BFE4-0F78-B479-07DAAA39D57B}"/>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sz="800"/>
            </a:p>
          </p:txBody>
        </p:sp>
        <p:sp>
          <p:nvSpPr>
            <p:cNvPr id="8" name="Freeform: Shape 7">
              <a:extLst>
                <a:ext uri="{FF2B5EF4-FFF2-40B4-BE49-F238E27FC236}">
                  <a16:creationId xmlns:a16="http://schemas.microsoft.com/office/drawing/2014/main" id="{528BE943-E605-2685-1910-AB2D6C31A426}"/>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sz="800"/>
            </a:p>
          </p:txBody>
        </p:sp>
        <p:sp>
          <p:nvSpPr>
            <p:cNvPr id="9" name="Freeform: Shape 8">
              <a:extLst>
                <a:ext uri="{FF2B5EF4-FFF2-40B4-BE49-F238E27FC236}">
                  <a16:creationId xmlns:a16="http://schemas.microsoft.com/office/drawing/2014/main" id="{77C57D0C-6F8E-2F8A-96BE-63C298B26076}"/>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sz="800"/>
            </a:p>
          </p:txBody>
        </p:sp>
        <p:sp>
          <p:nvSpPr>
            <p:cNvPr id="10" name="Freeform: Shape 9">
              <a:extLst>
                <a:ext uri="{FF2B5EF4-FFF2-40B4-BE49-F238E27FC236}">
                  <a16:creationId xmlns:a16="http://schemas.microsoft.com/office/drawing/2014/main" id="{185208FB-C6C2-672E-3396-D42C04D2FB5B}"/>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sz="800"/>
            </a:p>
          </p:txBody>
        </p:sp>
        <p:sp>
          <p:nvSpPr>
            <p:cNvPr id="11" name="Freeform: Shape 10">
              <a:extLst>
                <a:ext uri="{FF2B5EF4-FFF2-40B4-BE49-F238E27FC236}">
                  <a16:creationId xmlns:a16="http://schemas.microsoft.com/office/drawing/2014/main" id="{B8EE5760-A84E-7DD6-3A58-C7F7873BFBF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sz="800"/>
            </a:p>
          </p:txBody>
        </p:sp>
        <p:sp>
          <p:nvSpPr>
            <p:cNvPr id="12" name="Freeform: Shape 11">
              <a:extLst>
                <a:ext uri="{FF2B5EF4-FFF2-40B4-BE49-F238E27FC236}">
                  <a16:creationId xmlns:a16="http://schemas.microsoft.com/office/drawing/2014/main" id="{32037D05-AA2E-8593-8CF7-E4AA3938E67E}"/>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sz="800"/>
            </a:p>
          </p:txBody>
        </p:sp>
        <p:sp>
          <p:nvSpPr>
            <p:cNvPr id="13" name="Freeform: Shape 12">
              <a:extLst>
                <a:ext uri="{FF2B5EF4-FFF2-40B4-BE49-F238E27FC236}">
                  <a16:creationId xmlns:a16="http://schemas.microsoft.com/office/drawing/2014/main" id="{C8EA9843-5CD1-9A62-2CB4-7A98628CCA00}"/>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sz="800"/>
            </a:p>
          </p:txBody>
        </p:sp>
        <p:sp>
          <p:nvSpPr>
            <p:cNvPr id="14" name="Freeform: Shape 13">
              <a:extLst>
                <a:ext uri="{FF2B5EF4-FFF2-40B4-BE49-F238E27FC236}">
                  <a16:creationId xmlns:a16="http://schemas.microsoft.com/office/drawing/2014/main" id="{7C69B741-9B5C-EC8D-5B86-33B13D9A9ECA}"/>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sz="800"/>
            </a:p>
          </p:txBody>
        </p:sp>
        <p:sp>
          <p:nvSpPr>
            <p:cNvPr id="15" name="Freeform: Shape 14">
              <a:extLst>
                <a:ext uri="{FF2B5EF4-FFF2-40B4-BE49-F238E27FC236}">
                  <a16:creationId xmlns:a16="http://schemas.microsoft.com/office/drawing/2014/main" id="{C3BCB23D-2224-C86E-6DFA-103BC687B6A4}"/>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sz="800"/>
            </a:p>
          </p:txBody>
        </p:sp>
        <p:sp>
          <p:nvSpPr>
            <p:cNvPr id="16" name="Freeform: Shape 15">
              <a:extLst>
                <a:ext uri="{FF2B5EF4-FFF2-40B4-BE49-F238E27FC236}">
                  <a16:creationId xmlns:a16="http://schemas.microsoft.com/office/drawing/2014/main" id="{3A61220B-3297-AF07-80E4-0622B8CB5088}"/>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sz="800"/>
            </a:p>
          </p:txBody>
        </p:sp>
        <p:sp>
          <p:nvSpPr>
            <p:cNvPr id="17" name="Freeform: Shape 16">
              <a:extLst>
                <a:ext uri="{FF2B5EF4-FFF2-40B4-BE49-F238E27FC236}">
                  <a16:creationId xmlns:a16="http://schemas.microsoft.com/office/drawing/2014/main" id="{AEDC8AA1-3F39-858A-1E42-03359C7BBAF0}"/>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sz="800"/>
            </a:p>
          </p:txBody>
        </p:sp>
        <p:sp>
          <p:nvSpPr>
            <p:cNvPr id="18" name="Freeform: Shape 17">
              <a:extLst>
                <a:ext uri="{FF2B5EF4-FFF2-40B4-BE49-F238E27FC236}">
                  <a16:creationId xmlns:a16="http://schemas.microsoft.com/office/drawing/2014/main" id="{6EAC29D1-D7C8-19F3-FD45-C2A807B69951}"/>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sz="800"/>
            </a:p>
          </p:txBody>
        </p:sp>
        <p:sp>
          <p:nvSpPr>
            <p:cNvPr id="19" name="Freeform: Shape 18">
              <a:extLst>
                <a:ext uri="{FF2B5EF4-FFF2-40B4-BE49-F238E27FC236}">
                  <a16:creationId xmlns:a16="http://schemas.microsoft.com/office/drawing/2014/main" id="{2D60679F-C1EC-3375-CA50-97D085E9F134}"/>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sz="800"/>
            </a:p>
          </p:txBody>
        </p:sp>
      </p:grpSp>
      <p:sp>
        <p:nvSpPr>
          <p:cNvPr id="20" name="TextBox 19">
            <a:extLst>
              <a:ext uri="{FF2B5EF4-FFF2-40B4-BE49-F238E27FC236}">
                <a16:creationId xmlns:a16="http://schemas.microsoft.com/office/drawing/2014/main" id="{B0FA2488-EE7A-20EE-9C45-623DBDD57734}"/>
              </a:ext>
            </a:extLst>
          </p:cNvPr>
          <p:cNvSpPr txBox="1"/>
          <p:nvPr/>
        </p:nvSpPr>
        <p:spPr>
          <a:xfrm>
            <a:off x="656941" y="1098524"/>
            <a:ext cx="3461223" cy="246221"/>
          </a:xfrm>
          <a:prstGeom prst="rect">
            <a:avLst/>
          </a:prstGeom>
          <a:noFill/>
        </p:spPr>
        <p:txBody>
          <a:bodyPr wrap="square" lIns="0" tIns="0" rIns="0" bIns="0" rtlCol="0">
            <a:spAutoFit/>
          </a:bodyPr>
          <a:lstStyle/>
          <a:p>
            <a:pPr algn="l"/>
            <a:r>
              <a:rPr lang="en-US" sz="1600" dirty="0">
                <a:gradFill>
                  <a:gsLst>
                    <a:gs pos="0">
                      <a:srgbClr val="AC35AE"/>
                    </a:gs>
                    <a:gs pos="49000">
                      <a:srgbClr val="B63494"/>
                    </a:gs>
                    <a:gs pos="72000">
                      <a:srgbClr val="C63368"/>
                    </a:gs>
                    <a:gs pos="100000">
                      <a:srgbClr val="D33244"/>
                    </a:gs>
                  </a:gsLst>
                  <a:lin ang="18600000" scaled="0"/>
                </a:gradFill>
                <a:latin typeface="+mj-lt"/>
              </a:rPr>
              <a:t>Microsoft Security at </a:t>
            </a:r>
          </a:p>
        </p:txBody>
      </p:sp>
      <p:sp>
        <p:nvSpPr>
          <p:cNvPr id="38" name="Title 1">
            <a:extLst>
              <a:ext uri="{FF2B5EF4-FFF2-40B4-BE49-F238E27FC236}">
                <a16:creationId xmlns:a16="http://schemas.microsoft.com/office/drawing/2014/main" id="{90420830-EB9B-A988-2708-43D1A393F2CF}"/>
              </a:ext>
            </a:extLst>
          </p:cNvPr>
          <p:cNvSpPr>
            <a:spLocks noGrp="1"/>
          </p:cNvSpPr>
          <p:nvPr>
            <p:ph type="title"/>
          </p:nvPr>
        </p:nvSpPr>
        <p:spPr>
          <a:xfrm>
            <a:off x="4304699" y="125467"/>
            <a:ext cx="6393702" cy="615553"/>
          </a:xfrm>
        </p:spPr>
        <p:txBody>
          <a:bodyPr/>
          <a:lstStyle/>
          <a:p>
            <a:pPr algn="ctr"/>
            <a:r>
              <a:rPr lang="en-US" dirty="0"/>
              <a:t>Today’s Schedule</a:t>
            </a:r>
          </a:p>
        </p:txBody>
      </p:sp>
      <p:graphicFrame>
        <p:nvGraphicFramePr>
          <p:cNvPr id="41" name="Table 40">
            <a:extLst>
              <a:ext uri="{FF2B5EF4-FFF2-40B4-BE49-F238E27FC236}">
                <a16:creationId xmlns:a16="http://schemas.microsoft.com/office/drawing/2014/main" id="{B859091D-C8A6-8EF8-0907-68058B90F03F}"/>
              </a:ext>
            </a:extLst>
          </p:cNvPr>
          <p:cNvGraphicFramePr>
            <a:graphicFrameLocks noGrp="1"/>
          </p:cNvGraphicFramePr>
          <p:nvPr>
            <p:extLst>
              <p:ext uri="{D42A27DB-BD31-4B8C-83A1-F6EECF244321}">
                <p14:modId xmlns:p14="http://schemas.microsoft.com/office/powerpoint/2010/main" val="4093882978"/>
              </p:ext>
            </p:extLst>
          </p:nvPr>
        </p:nvGraphicFramePr>
        <p:xfrm>
          <a:off x="3333358" y="856295"/>
          <a:ext cx="8542084" cy="5891727"/>
        </p:xfrm>
        <a:graphic>
          <a:graphicData uri="http://schemas.openxmlformats.org/drawingml/2006/table">
            <a:tbl>
              <a:tblPr firstRow="1" bandRow="1">
                <a:tableStyleId>{5C22544A-7EE6-4342-B048-85BDC9FD1C3A}</a:tableStyleId>
              </a:tblPr>
              <a:tblGrid>
                <a:gridCol w="2135521">
                  <a:extLst>
                    <a:ext uri="{9D8B030D-6E8A-4147-A177-3AD203B41FA5}">
                      <a16:colId xmlns:a16="http://schemas.microsoft.com/office/drawing/2014/main" val="933725528"/>
                    </a:ext>
                  </a:extLst>
                </a:gridCol>
                <a:gridCol w="2087418">
                  <a:extLst>
                    <a:ext uri="{9D8B030D-6E8A-4147-A177-3AD203B41FA5}">
                      <a16:colId xmlns:a16="http://schemas.microsoft.com/office/drawing/2014/main" val="3076367331"/>
                    </a:ext>
                  </a:extLst>
                </a:gridCol>
                <a:gridCol w="2183624">
                  <a:extLst>
                    <a:ext uri="{9D8B030D-6E8A-4147-A177-3AD203B41FA5}">
                      <a16:colId xmlns:a16="http://schemas.microsoft.com/office/drawing/2014/main" val="636526934"/>
                    </a:ext>
                  </a:extLst>
                </a:gridCol>
                <a:gridCol w="2135521">
                  <a:extLst>
                    <a:ext uri="{9D8B030D-6E8A-4147-A177-3AD203B41FA5}">
                      <a16:colId xmlns:a16="http://schemas.microsoft.com/office/drawing/2014/main" val="9305975"/>
                    </a:ext>
                  </a:extLst>
                </a:gridCol>
              </a:tblGrid>
              <a:tr h="188042">
                <a:tc>
                  <a:txBody>
                    <a:bodyPr/>
                    <a:lstStyle/>
                    <a:p>
                      <a:r>
                        <a:rPr lang="en-US" sz="1100" dirty="0">
                          <a:ln>
                            <a:noFill/>
                          </a:ln>
                        </a:rPr>
                        <a:t>Topic</a:t>
                      </a:r>
                    </a:p>
                  </a:txBody>
                  <a:tcPr/>
                </a:tc>
                <a:tc>
                  <a:txBody>
                    <a:bodyPr/>
                    <a:lstStyle/>
                    <a:p>
                      <a:r>
                        <a:rPr lang="en-US" sz="1100" dirty="0"/>
                        <a:t>Speakers</a:t>
                      </a:r>
                    </a:p>
                  </a:txBody>
                  <a:tcPr/>
                </a:tc>
                <a:tc>
                  <a:txBody>
                    <a:bodyPr/>
                    <a:lstStyle/>
                    <a:p>
                      <a:r>
                        <a:rPr lang="en-US" sz="1100" dirty="0"/>
                        <a:t>Length</a:t>
                      </a:r>
                    </a:p>
                  </a:txBody>
                  <a:tcPr/>
                </a:tc>
                <a:tc>
                  <a:txBody>
                    <a:bodyPr/>
                    <a:lstStyle/>
                    <a:p>
                      <a:r>
                        <a:rPr lang="en-US" sz="1100" dirty="0"/>
                        <a:t>Time (</a:t>
                      </a:r>
                      <a:r>
                        <a:rPr lang="en-US" sz="1100" dirty="0" err="1"/>
                        <a:t>approx</a:t>
                      </a:r>
                      <a:r>
                        <a:rPr lang="en-US" sz="1100" dirty="0"/>
                        <a:t>)</a:t>
                      </a:r>
                    </a:p>
                  </a:txBody>
                  <a:tcPr/>
                </a:tc>
                <a:extLst>
                  <a:ext uri="{0D108BD9-81ED-4DB2-BD59-A6C34878D82A}">
                    <a16:rowId xmlns:a16="http://schemas.microsoft.com/office/drawing/2014/main" val="1079773697"/>
                  </a:ext>
                </a:extLst>
              </a:tr>
              <a:tr h="240984">
                <a:tc>
                  <a:txBody>
                    <a:bodyPr/>
                    <a:lstStyle/>
                    <a:p>
                      <a:r>
                        <a:rPr lang="en-US" sz="1100" dirty="0"/>
                        <a:t>Intro</a:t>
                      </a:r>
                    </a:p>
                  </a:txBody>
                  <a:tcPr/>
                </a:tc>
                <a:tc>
                  <a:txBody>
                    <a:bodyPr/>
                    <a:lstStyle/>
                    <a:p>
                      <a:r>
                        <a:rPr lang="en-US" sz="1100" dirty="0"/>
                        <a:t>Rod Trent</a:t>
                      </a:r>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2084159269"/>
                  </a:ext>
                </a:extLst>
              </a:tr>
              <a:tr h="240984">
                <a:tc>
                  <a:txBody>
                    <a:bodyPr/>
                    <a:lstStyle/>
                    <a:p>
                      <a:r>
                        <a:rPr lang="en-US" sz="1100" b="1" dirty="0"/>
                        <a:t>Entra</a:t>
                      </a:r>
                    </a:p>
                  </a:txBody>
                  <a:tcPr/>
                </a:tc>
                <a:tc>
                  <a:txBody>
                    <a:bodyPr/>
                    <a:lstStyle/>
                    <a:p>
                      <a:endParaRPr lang="en-US" sz="1100" dirty="0"/>
                    </a:p>
                  </a:txBody>
                  <a:tcPr/>
                </a:tc>
                <a:tc>
                  <a:txBody>
                    <a:bodyPr/>
                    <a:lstStyle/>
                    <a:p>
                      <a:endParaRPr lang="en-US" sz="1100" dirty="0"/>
                    </a:p>
                  </a:txBody>
                  <a:tcPr/>
                </a:tc>
                <a:tc>
                  <a:txBody>
                    <a:bodyPr/>
                    <a:lstStyle/>
                    <a:p>
                      <a:r>
                        <a:rPr lang="en-US" sz="1100" dirty="0"/>
                        <a:t>1 PM</a:t>
                      </a:r>
                    </a:p>
                  </a:txBody>
                  <a:tcPr/>
                </a:tc>
                <a:extLst>
                  <a:ext uri="{0D108BD9-81ED-4DB2-BD59-A6C34878D82A}">
                    <a16:rowId xmlns:a16="http://schemas.microsoft.com/office/drawing/2014/main" val="1960915025"/>
                  </a:ext>
                </a:extLst>
              </a:tr>
              <a:tr h="396915">
                <a:tc>
                  <a:txBody>
                    <a:bodyPr/>
                    <a:lstStyle/>
                    <a:p>
                      <a:r>
                        <a:rPr lang="en-US" sz="1100" dirty="0"/>
                        <a:t>    Discussion</a:t>
                      </a:r>
                    </a:p>
                  </a:txBody>
                  <a:tcPr/>
                </a:tc>
                <a:tc>
                  <a:txBody>
                    <a:bodyPr/>
                    <a:lstStyle/>
                    <a:p>
                      <a:r>
                        <a:rPr lang="en-US" sz="1100" dirty="0"/>
                        <a:t>Janice Ricketts, David Hoerster</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2285623973"/>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45 minutes</a:t>
                      </a:r>
                    </a:p>
                  </a:txBody>
                  <a:tcPr/>
                </a:tc>
                <a:tc>
                  <a:txBody>
                    <a:bodyPr/>
                    <a:lstStyle/>
                    <a:p>
                      <a:endParaRPr lang="en-US" sz="1100" dirty="0"/>
                    </a:p>
                  </a:txBody>
                  <a:tcPr/>
                </a:tc>
                <a:extLst>
                  <a:ext uri="{0D108BD9-81ED-4DB2-BD59-A6C34878D82A}">
                    <a16:rowId xmlns:a16="http://schemas.microsoft.com/office/drawing/2014/main" val="1226341210"/>
                  </a:ext>
                </a:extLst>
              </a:tr>
              <a:tr h="240984">
                <a:tc>
                  <a:txBody>
                    <a:bodyPr/>
                    <a:lstStyle/>
                    <a:p>
                      <a:r>
                        <a:rPr lang="en-US" sz="1100" dirty="0"/>
                        <a:t>Break</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670392076"/>
                  </a:ext>
                </a:extLst>
              </a:tr>
              <a:tr h="240984">
                <a:tc>
                  <a:txBody>
                    <a:bodyPr/>
                    <a:lstStyle/>
                    <a:p>
                      <a:r>
                        <a:rPr lang="en-US" sz="1100" b="1" dirty="0"/>
                        <a:t>Purview</a:t>
                      </a:r>
                    </a:p>
                  </a:txBody>
                  <a:tcPr/>
                </a:tc>
                <a:tc>
                  <a:txBody>
                    <a:bodyPr/>
                    <a:lstStyle/>
                    <a:p>
                      <a:endParaRPr lang="en-US" sz="1100" dirty="0"/>
                    </a:p>
                  </a:txBody>
                  <a:tcPr/>
                </a:tc>
                <a:tc>
                  <a:txBody>
                    <a:bodyPr/>
                    <a:lstStyle/>
                    <a:p>
                      <a:endParaRPr lang="en-US" sz="1100" dirty="0"/>
                    </a:p>
                  </a:txBody>
                  <a:tcPr/>
                </a:tc>
                <a:tc>
                  <a:txBody>
                    <a:bodyPr/>
                    <a:lstStyle/>
                    <a:p>
                      <a:r>
                        <a:rPr lang="en-US" sz="1100" dirty="0"/>
                        <a:t>2:30 PM</a:t>
                      </a:r>
                    </a:p>
                  </a:txBody>
                  <a:tcPr/>
                </a:tc>
                <a:extLst>
                  <a:ext uri="{0D108BD9-81ED-4DB2-BD59-A6C34878D82A}">
                    <a16:rowId xmlns:a16="http://schemas.microsoft.com/office/drawing/2014/main" val="1136509193"/>
                  </a:ext>
                </a:extLst>
              </a:tr>
              <a:tr h="240984">
                <a:tc>
                  <a:txBody>
                    <a:bodyPr/>
                    <a:lstStyle/>
                    <a:p>
                      <a:r>
                        <a:rPr lang="en-US" sz="1100" dirty="0"/>
                        <a:t>    Discussion</a:t>
                      </a:r>
                    </a:p>
                  </a:txBody>
                  <a:tcPr/>
                </a:tc>
                <a:tc>
                  <a:txBody>
                    <a:bodyPr/>
                    <a:lstStyle/>
                    <a:p>
                      <a:r>
                        <a:rPr lang="en-US" sz="1100" dirty="0"/>
                        <a:t>Sarah Young, Rod Trent, Edward Walton</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104794960"/>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45 minutes</a:t>
                      </a:r>
                    </a:p>
                  </a:txBody>
                  <a:tcPr/>
                </a:tc>
                <a:tc>
                  <a:txBody>
                    <a:bodyPr/>
                    <a:lstStyle/>
                    <a:p>
                      <a:endParaRPr lang="en-US" sz="1100" dirty="0"/>
                    </a:p>
                  </a:txBody>
                  <a:tcPr/>
                </a:tc>
                <a:extLst>
                  <a:ext uri="{0D108BD9-81ED-4DB2-BD59-A6C34878D82A}">
                    <a16:rowId xmlns:a16="http://schemas.microsoft.com/office/drawing/2014/main" val="1796043387"/>
                  </a:ext>
                </a:extLst>
              </a:tr>
              <a:tr h="3969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Break</a:t>
                      </a:r>
                    </a:p>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3977518998"/>
                  </a:ext>
                </a:extLst>
              </a:tr>
              <a:tr h="240984">
                <a:tc>
                  <a:txBody>
                    <a:bodyPr/>
                    <a:lstStyle/>
                    <a:p>
                      <a:r>
                        <a:rPr lang="en-US" sz="1100" b="1" dirty="0"/>
                        <a:t>Defender for Cloud</a:t>
                      </a:r>
                    </a:p>
                  </a:txBody>
                  <a:tcPr/>
                </a:tc>
                <a:tc>
                  <a:txBody>
                    <a:bodyPr/>
                    <a:lstStyle/>
                    <a:p>
                      <a:endParaRPr lang="en-US" sz="1100" dirty="0"/>
                    </a:p>
                  </a:txBody>
                  <a:tcPr/>
                </a:tc>
                <a:tc>
                  <a:txBody>
                    <a:bodyPr/>
                    <a:lstStyle/>
                    <a:p>
                      <a:endParaRPr lang="en-US" sz="1100" dirty="0"/>
                    </a:p>
                  </a:txBody>
                  <a:tcPr/>
                </a:tc>
                <a:tc>
                  <a:txBody>
                    <a:bodyPr/>
                    <a:lstStyle/>
                    <a:p>
                      <a:r>
                        <a:rPr lang="en-US" sz="1100" dirty="0"/>
                        <a:t>4:00 PM</a:t>
                      </a:r>
                    </a:p>
                  </a:txBody>
                  <a:tcPr/>
                </a:tc>
                <a:extLst>
                  <a:ext uri="{0D108BD9-81ED-4DB2-BD59-A6C34878D82A}">
                    <a16:rowId xmlns:a16="http://schemas.microsoft.com/office/drawing/2014/main" val="2139923752"/>
                  </a:ext>
                </a:extLst>
              </a:tr>
              <a:tr h="552846">
                <a:tc>
                  <a:txBody>
                    <a:bodyPr/>
                    <a:lstStyle/>
                    <a:p>
                      <a:r>
                        <a:rPr lang="en-US" sz="1100" dirty="0"/>
                        <a:t>    Discussion</a:t>
                      </a:r>
                    </a:p>
                  </a:txBody>
                  <a:tcPr/>
                </a:tc>
                <a:tc>
                  <a:txBody>
                    <a:bodyPr/>
                    <a:lstStyle/>
                    <a:p>
                      <a:r>
                        <a:rPr lang="en-US" sz="1100" dirty="0"/>
                        <a:t>Alex Steele, Fernanda Vela</a:t>
                      </a:r>
                    </a:p>
                  </a:txBody>
                  <a:tcPr/>
                </a:tc>
                <a:tc>
                  <a:txBody>
                    <a:bodyPr/>
                    <a:lstStyle/>
                    <a:p>
                      <a:r>
                        <a:rPr lang="en-US" sz="1100" dirty="0"/>
                        <a:t>20 minutes</a:t>
                      </a:r>
                    </a:p>
                  </a:txBody>
                  <a:tcPr/>
                </a:tc>
                <a:tc>
                  <a:txBody>
                    <a:bodyPr/>
                    <a:lstStyle/>
                    <a:p>
                      <a:endParaRPr lang="en-US" sz="1100" dirty="0"/>
                    </a:p>
                  </a:txBody>
                  <a:tcPr/>
                </a:tc>
                <a:extLst>
                  <a:ext uri="{0D108BD9-81ED-4DB2-BD59-A6C34878D82A}">
                    <a16:rowId xmlns:a16="http://schemas.microsoft.com/office/drawing/2014/main" val="516647390"/>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25 minutes</a:t>
                      </a:r>
                    </a:p>
                  </a:txBody>
                  <a:tcPr/>
                </a:tc>
                <a:tc>
                  <a:txBody>
                    <a:bodyPr/>
                    <a:lstStyle/>
                    <a:p>
                      <a:endParaRPr lang="en-US" sz="1100" dirty="0"/>
                    </a:p>
                  </a:txBody>
                  <a:tcPr/>
                </a:tc>
                <a:extLst>
                  <a:ext uri="{0D108BD9-81ED-4DB2-BD59-A6C34878D82A}">
                    <a16:rowId xmlns:a16="http://schemas.microsoft.com/office/drawing/2014/main" val="519495802"/>
                  </a:ext>
                </a:extLst>
              </a:tr>
              <a:tr h="3969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Break</a:t>
                      </a:r>
                    </a:p>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264679136"/>
                  </a:ext>
                </a:extLst>
              </a:tr>
              <a:tr h="240984">
                <a:tc>
                  <a:txBody>
                    <a:bodyPr/>
                    <a:lstStyle/>
                    <a:p>
                      <a:r>
                        <a:rPr lang="en-US" sz="1100" b="1" dirty="0"/>
                        <a:t>Microsoft Sentinel</a:t>
                      </a:r>
                    </a:p>
                  </a:txBody>
                  <a:tcPr/>
                </a:tc>
                <a:tc>
                  <a:txBody>
                    <a:bodyPr/>
                    <a:lstStyle/>
                    <a:p>
                      <a:endParaRPr lang="en-US" sz="1100" dirty="0"/>
                    </a:p>
                  </a:txBody>
                  <a:tcPr/>
                </a:tc>
                <a:tc>
                  <a:txBody>
                    <a:bodyPr/>
                    <a:lstStyle/>
                    <a:p>
                      <a:endParaRPr lang="en-US" sz="1100" dirty="0"/>
                    </a:p>
                  </a:txBody>
                  <a:tcPr/>
                </a:tc>
                <a:tc>
                  <a:txBody>
                    <a:bodyPr/>
                    <a:lstStyle/>
                    <a:p>
                      <a:r>
                        <a:rPr lang="en-US" sz="1100" dirty="0"/>
                        <a:t>5:00 PM</a:t>
                      </a:r>
                    </a:p>
                  </a:txBody>
                  <a:tcPr/>
                </a:tc>
                <a:extLst>
                  <a:ext uri="{0D108BD9-81ED-4DB2-BD59-A6C34878D82A}">
                    <a16:rowId xmlns:a16="http://schemas.microsoft.com/office/drawing/2014/main" val="796330300"/>
                  </a:ext>
                </a:extLst>
              </a:tr>
              <a:tr h="552846">
                <a:tc>
                  <a:txBody>
                    <a:bodyPr/>
                    <a:lstStyle/>
                    <a:p>
                      <a:r>
                        <a:rPr lang="en-US" sz="1100" dirty="0"/>
                        <a:t>    Discussion</a:t>
                      </a:r>
                    </a:p>
                  </a:txBody>
                  <a:tcPr/>
                </a:tc>
                <a:tc>
                  <a:txBody>
                    <a:bodyPr/>
                    <a:lstStyle/>
                    <a:p>
                      <a:r>
                        <a:rPr lang="en-US" sz="1100" dirty="0"/>
                        <a:t>Beth Bischoff, </a:t>
                      </a:r>
                      <a:r>
                        <a:rPr lang="en-US" sz="1100" dirty="0" err="1"/>
                        <a:t>Kerinne</a:t>
                      </a:r>
                      <a:r>
                        <a:rPr lang="en-US" sz="1100" dirty="0"/>
                        <a:t> Browne</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3141081543"/>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40 minutes</a:t>
                      </a:r>
                    </a:p>
                  </a:txBody>
                  <a:tcPr/>
                </a:tc>
                <a:tc>
                  <a:txBody>
                    <a:bodyPr/>
                    <a:lstStyle/>
                    <a:p>
                      <a:endParaRPr lang="en-US" sz="1100" dirty="0"/>
                    </a:p>
                  </a:txBody>
                  <a:tcPr/>
                </a:tc>
                <a:extLst>
                  <a:ext uri="{0D108BD9-81ED-4DB2-BD59-A6C34878D82A}">
                    <a16:rowId xmlns:a16="http://schemas.microsoft.com/office/drawing/2014/main" val="1316121591"/>
                  </a:ext>
                </a:extLst>
              </a:tr>
              <a:tr h="240984">
                <a:tc>
                  <a:txBody>
                    <a:bodyPr/>
                    <a:lstStyle/>
                    <a:p>
                      <a:r>
                        <a:rPr lang="en-US" sz="1100" dirty="0"/>
                        <a:t>Close</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337071437"/>
                  </a:ext>
                </a:extLst>
              </a:tr>
            </a:tbl>
          </a:graphicData>
        </a:graphic>
      </p:graphicFrame>
      <p:sp>
        <p:nvSpPr>
          <p:cNvPr id="42" name="TextBox 41">
            <a:extLst>
              <a:ext uri="{FF2B5EF4-FFF2-40B4-BE49-F238E27FC236}">
                <a16:creationId xmlns:a16="http://schemas.microsoft.com/office/drawing/2014/main" id="{1CCB4AA6-2AED-823A-BCD3-693248C6D6C4}"/>
              </a:ext>
            </a:extLst>
          </p:cNvPr>
          <p:cNvSpPr txBox="1"/>
          <p:nvPr/>
        </p:nvSpPr>
        <p:spPr>
          <a:xfrm>
            <a:off x="509248" y="2472484"/>
            <a:ext cx="7217832" cy="646331"/>
          </a:xfrm>
          <a:prstGeom prst="rect">
            <a:avLst/>
          </a:prstGeom>
          <a:noFill/>
        </p:spPr>
        <p:txBody>
          <a:bodyPr wrap="square">
            <a:spAutoFit/>
          </a:bodyPr>
          <a:lstStyle/>
          <a:p>
            <a:r>
              <a:rPr lang="en-US" dirty="0">
                <a:solidFill>
                  <a:schemeClr val="bg1"/>
                </a:solidFill>
              </a:rPr>
              <a:t>November 14th, 2023</a:t>
            </a:r>
          </a:p>
          <a:p>
            <a:r>
              <a:rPr lang="en-US" dirty="0">
                <a:solidFill>
                  <a:schemeClr val="bg1"/>
                </a:solidFill>
              </a:rPr>
              <a:t>1pm to 6pm PST</a:t>
            </a:r>
          </a:p>
        </p:txBody>
      </p:sp>
    </p:spTree>
    <p:extLst>
      <p:ext uri="{BB962C8B-B14F-4D97-AF65-F5344CB8AC3E}">
        <p14:creationId xmlns:p14="http://schemas.microsoft.com/office/powerpoint/2010/main" val="394167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B8E1-A1AC-FAB7-7226-942B384CEC6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100D6D7-E9E3-84DE-C866-E9B6183E6639}"/>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F3AB2C54-A786-54BC-746B-46472EDBF247}"/>
              </a:ext>
            </a:extLst>
          </p:cNvPr>
          <p:cNvPicPr>
            <a:picLocks noChangeAspect="1"/>
          </p:cNvPicPr>
          <p:nvPr/>
        </p:nvPicPr>
        <p:blipFill>
          <a:blip r:embed="rId2"/>
          <a:stretch>
            <a:fillRect/>
          </a:stretch>
        </p:blipFill>
        <p:spPr>
          <a:xfrm>
            <a:off x="478616" y="0"/>
            <a:ext cx="11234768" cy="6858000"/>
          </a:xfrm>
          <a:prstGeom prst="rect">
            <a:avLst/>
          </a:prstGeom>
        </p:spPr>
      </p:pic>
    </p:spTree>
    <p:extLst>
      <p:ext uri="{BB962C8B-B14F-4D97-AF65-F5344CB8AC3E}">
        <p14:creationId xmlns:p14="http://schemas.microsoft.com/office/powerpoint/2010/main" val="37576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91067F-E41E-FE3D-AE90-8F40DF30737D}"/>
              </a:ext>
            </a:extLst>
          </p:cNvPr>
          <p:cNvPicPr>
            <a:picLocks noChangeAspect="1"/>
          </p:cNvPicPr>
          <p:nvPr/>
        </p:nvPicPr>
        <p:blipFill rotWithShape="1">
          <a:blip r:embed="rId2"/>
          <a:srcRect t="9328" b="672"/>
          <a:stretch/>
        </p:blipFill>
        <p:spPr>
          <a:xfrm>
            <a:off x="20" y="10"/>
            <a:ext cx="12191980" cy="6857990"/>
          </a:xfrm>
          <a:prstGeom prst="rect">
            <a:avLst/>
          </a:prstGeom>
          <a:noFill/>
        </p:spPr>
      </p:pic>
    </p:spTree>
    <p:extLst>
      <p:ext uri="{BB962C8B-B14F-4D97-AF65-F5344CB8AC3E}">
        <p14:creationId xmlns:p14="http://schemas.microsoft.com/office/powerpoint/2010/main" val="19151883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5">
            <a:extLst>
              <a:ext uri="{FF2B5EF4-FFF2-40B4-BE49-F238E27FC236}">
                <a16:creationId xmlns:a16="http://schemas.microsoft.com/office/drawing/2014/main" id="{DB5ED47D-1B9C-6E7F-E736-605269A83AF1}"/>
              </a:ext>
            </a:extLst>
          </p:cNvPr>
          <p:cNvGrpSpPr/>
          <p:nvPr/>
        </p:nvGrpSpPr>
        <p:grpSpPr>
          <a:xfrm>
            <a:off x="656941" y="1564428"/>
            <a:ext cx="3247665" cy="1627506"/>
            <a:chOff x="587450" y="2711278"/>
            <a:chExt cx="3247665" cy="1627506"/>
          </a:xfrm>
          <a:gradFill>
            <a:gsLst>
              <a:gs pos="36000">
                <a:srgbClr val="D33244"/>
              </a:gs>
              <a:gs pos="85000">
                <a:srgbClr val="AC35AE"/>
              </a:gs>
            </a:gsLst>
            <a:lin ang="13200000" scaled="0"/>
          </a:gradFill>
        </p:grpSpPr>
        <p:sp>
          <p:nvSpPr>
            <p:cNvPr id="5" name="Freeform: Shape 4">
              <a:extLst>
                <a:ext uri="{FF2B5EF4-FFF2-40B4-BE49-F238E27FC236}">
                  <a16:creationId xmlns:a16="http://schemas.microsoft.com/office/drawing/2014/main" id="{7AA17954-841F-2916-ECEC-972C49259BCB}"/>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EEBA2E3-1529-D23F-0138-6E476ED8EDC0}"/>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0CE91B7-36FE-C143-D7BB-C21182D30C0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EAA0070-A03C-91AA-F3BE-D8177E3A78A6}"/>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A829CB7-B7C8-CCD8-3BF2-8A35CA2D7BD6}"/>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D1BEDD67-6D6B-0D91-B3B2-53D0B9DD6954}"/>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58E9779-0B11-5F27-0C7C-7684D6D284A5}"/>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D900843-1857-8D31-D2FA-B9113717C7E5}"/>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E23C81-3B21-A943-E9B7-30B0E94274ED}"/>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EF0682C-89B8-C9FA-6847-4FB2F9A4E0C5}"/>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50D4B5-5EB7-1F02-D763-BED4C53285DB}"/>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3427D43-4533-D7C7-E16E-5C35CB22E487}"/>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7F66050-6F51-5977-D794-BBA638602016}"/>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36A93C8-5441-2C30-6050-780A37FA6A13}"/>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59D19F7-FA95-46B1-218E-BA21C75F7DCC}"/>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8D624F70-8669-AA0D-AAE6-3E68FDFA2E55}"/>
              </a:ext>
            </a:extLst>
          </p:cNvPr>
          <p:cNvSpPr txBox="1"/>
          <p:nvPr/>
        </p:nvSpPr>
        <p:spPr>
          <a:xfrm>
            <a:off x="656941" y="1098524"/>
            <a:ext cx="3461223" cy="430887"/>
          </a:xfrm>
          <a:prstGeom prst="rect">
            <a:avLst/>
          </a:prstGeom>
          <a:noFill/>
        </p:spPr>
        <p:txBody>
          <a:bodyPr wrap="square" lIns="0" tIns="0" rIns="0" bIns="0" rtlCol="0">
            <a:spAutoFit/>
          </a:bodyPr>
          <a:lstStyle/>
          <a:p>
            <a:pPr algn="l"/>
            <a:r>
              <a:rPr lang="en-US" sz="2800" dirty="0">
                <a:gradFill>
                  <a:gsLst>
                    <a:gs pos="0">
                      <a:srgbClr val="AC35AE"/>
                    </a:gs>
                    <a:gs pos="49000">
                      <a:srgbClr val="B63494"/>
                    </a:gs>
                    <a:gs pos="72000">
                      <a:srgbClr val="C63368"/>
                    </a:gs>
                    <a:gs pos="100000">
                      <a:srgbClr val="D33244"/>
                    </a:gs>
                  </a:gsLst>
                  <a:lin ang="18600000" scaled="0"/>
                </a:gradFill>
                <a:latin typeface="+mj-lt"/>
              </a:rPr>
              <a:t>Microsoft Security at </a:t>
            </a:r>
          </a:p>
        </p:txBody>
      </p:sp>
      <p:sp>
        <p:nvSpPr>
          <p:cNvPr id="21" name="TextBox 20">
            <a:extLst>
              <a:ext uri="{FF2B5EF4-FFF2-40B4-BE49-F238E27FC236}">
                <a16:creationId xmlns:a16="http://schemas.microsoft.com/office/drawing/2014/main" id="{F272F205-C0BC-5644-381A-9BE9177C7AD8}"/>
              </a:ext>
            </a:extLst>
          </p:cNvPr>
          <p:cNvSpPr txBox="1"/>
          <p:nvPr/>
        </p:nvSpPr>
        <p:spPr>
          <a:xfrm>
            <a:off x="509248" y="3315342"/>
            <a:ext cx="7217832" cy="1077218"/>
          </a:xfrm>
          <a:prstGeom prst="rect">
            <a:avLst/>
          </a:prstGeom>
          <a:noFill/>
        </p:spPr>
        <p:txBody>
          <a:bodyPr wrap="square">
            <a:spAutoFit/>
          </a:bodyPr>
          <a:lstStyle/>
          <a:p>
            <a:r>
              <a:rPr lang="en-US" sz="3200" dirty="0">
                <a:solidFill>
                  <a:schemeClr val="bg1"/>
                </a:solidFill>
              </a:rPr>
              <a:t>November 14th, 2023</a:t>
            </a:r>
          </a:p>
          <a:p>
            <a:r>
              <a:rPr lang="en-US" sz="3200" dirty="0">
                <a:solidFill>
                  <a:schemeClr val="bg1"/>
                </a:solidFill>
              </a:rPr>
              <a:t>1pm to 6pm PST</a:t>
            </a:r>
          </a:p>
        </p:txBody>
      </p:sp>
      <p:sp>
        <p:nvSpPr>
          <p:cNvPr id="22" name="TextBox 21">
            <a:extLst>
              <a:ext uri="{FF2B5EF4-FFF2-40B4-BE49-F238E27FC236}">
                <a16:creationId xmlns:a16="http://schemas.microsoft.com/office/drawing/2014/main" id="{6F035A21-93C9-28BC-FA91-447D7699216D}"/>
              </a:ext>
            </a:extLst>
          </p:cNvPr>
          <p:cNvSpPr txBox="1"/>
          <p:nvPr/>
        </p:nvSpPr>
        <p:spPr>
          <a:xfrm>
            <a:off x="5842174" y="1104591"/>
            <a:ext cx="5795783" cy="332398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3600">
                <a:solidFill>
                  <a:schemeClr val="accent1"/>
                </a:solidFill>
              </a:rPr>
              <a:t>Get </a:t>
            </a:r>
            <a:r>
              <a:rPr lang="en-US" sz="3600" dirty="0">
                <a:solidFill>
                  <a:schemeClr val="accent1"/>
                </a:solidFill>
              </a:rPr>
              <a:t>exposure</a:t>
            </a:r>
          </a:p>
          <a:p>
            <a:pPr marL="342900" indent="-342900" algn="l">
              <a:buFont typeface="Arial" panose="020B0604020202020204" pitchFamily="34" charset="0"/>
              <a:buChar char="•"/>
            </a:pPr>
            <a:r>
              <a:rPr lang="en-US" sz="3600" dirty="0">
                <a:solidFill>
                  <a:schemeClr val="accent1"/>
                </a:solidFill>
              </a:rPr>
              <a:t>Get expert tips</a:t>
            </a:r>
          </a:p>
          <a:p>
            <a:pPr marL="342900" indent="-342900" algn="l">
              <a:buFont typeface="Arial" panose="020B0604020202020204" pitchFamily="34" charset="0"/>
              <a:buChar char="•"/>
            </a:pPr>
            <a:r>
              <a:rPr lang="en-US" sz="3600" dirty="0">
                <a:solidFill>
                  <a:schemeClr val="accent1"/>
                </a:solidFill>
              </a:rPr>
              <a:t>Take it deeper – more labs this week</a:t>
            </a:r>
          </a:p>
          <a:p>
            <a:pPr marL="342900" indent="-342900" algn="l">
              <a:buFont typeface="Arial" panose="020B0604020202020204" pitchFamily="34" charset="0"/>
              <a:buChar char="•"/>
            </a:pPr>
            <a:r>
              <a:rPr lang="en-US" sz="3600" dirty="0">
                <a:solidFill>
                  <a:schemeClr val="accent1"/>
                </a:solidFill>
              </a:rPr>
              <a:t>Take an exam</a:t>
            </a:r>
          </a:p>
          <a:p>
            <a:pPr marL="342900" indent="-342900" algn="l">
              <a:buFont typeface="Arial" panose="020B0604020202020204" pitchFamily="34" charset="0"/>
              <a:buChar char="•"/>
            </a:pPr>
            <a:r>
              <a:rPr lang="en-US" sz="3600" dirty="0">
                <a:solidFill>
                  <a:schemeClr val="accent1"/>
                </a:solidFill>
              </a:rPr>
              <a:t>Applied Skills</a:t>
            </a:r>
          </a:p>
        </p:txBody>
      </p:sp>
      <p:sp>
        <p:nvSpPr>
          <p:cNvPr id="2" name="TextBox 1">
            <a:extLst>
              <a:ext uri="{FF2B5EF4-FFF2-40B4-BE49-F238E27FC236}">
                <a16:creationId xmlns:a16="http://schemas.microsoft.com/office/drawing/2014/main" id="{21E2ABF7-CCD6-B63F-635D-FE08F27BE44C}"/>
              </a:ext>
            </a:extLst>
          </p:cNvPr>
          <p:cNvSpPr txBox="1"/>
          <p:nvPr/>
        </p:nvSpPr>
        <p:spPr>
          <a:xfrm>
            <a:off x="5225142" y="406642"/>
            <a:ext cx="4290117" cy="738664"/>
          </a:xfrm>
          <a:prstGeom prst="rect">
            <a:avLst/>
          </a:prstGeom>
          <a:noFill/>
        </p:spPr>
        <p:txBody>
          <a:bodyPr wrap="square" lIns="0" tIns="0" rIns="0" bIns="0" rtlCol="0">
            <a:spAutoFit/>
          </a:bodyPr>
          <a:lstStyle/>
          <a:p>
            <a:pPr algn="l"/>
            <a:r>
              <a:rPr lang="en-US" sz="4800" dirty="0">
                <a:solidFill>
                  <a:srgbClr val="AC35AE"/>
                </a:solidFill>
              </a:rPr>
              <a:t>Goals:</a:t>
            </a:r>
            <a:endParaRPr lang="en-US" sz="2000" dirty="0">
              <a:solidFill>
                <a:srgbClr val="AC35AE"/>
              </a:solidFill>
            </a:endParaRPr>
          </a:p>
        </p:txBody>
      </p:sp>
      <p:pic>
        <p:nvPicPr>
          <p:cNvPr id="23" name="Picture 22">
            <a:extLst>
              <a:ext uri="{FF2B5EF4-FFF2-40B4-BE49-F238E27FC236}">
                <a16:creationId xmlns:a16="http://schemas.microsoft.com/office/drawing/2014/main" id="{2841F83B-E9F6-CE7E-481D-F0AD42EB6195}"/>
              </a:ext>
            </a:extLst>
          </p:cNvPr>
          <p:cNvPicPr>
            <a:picLocks noChangeAspect="1"/>
          </p:cNvPicPr>
          <p:nvPr/>
        </p:nvPicPr>
        <p:blipFill>
          <a:blip r:embed="rId2"/>
          <a:stretch>
            <a:fillRect/>
          </a:stretch>
        </p:blipFill>
        <p:spPr>
          <a:xfrm>
            <a:off x="8864442" y="5095561"/>
            <a:ext cx="1635048" cy="1635048"/>
          </a:xfrm>
          <a:prstGeom prst="rect">
            <a:avLst/>
          </a:prstGeom>
        </p:spPr>
      </p:pic>
      <p:pic>
        <p:nvPicPr>
          <p:cNvPr id="25" name="Picture 24">
            <a:extLst>
              <a:ext uri="{FF2B5EF4-FFF2-40B4-BE49-F238E27FC236}">
                <a16:creationId xmlns:a16="http://schemas.microsoft.com/office/drawing/2014/main" id="{335D54D8-08E2-4B08-E68B-53030CED80B0}"/>
              </a:ext>
            </a:extLst>
          </p:cNvPr>
          <p:cNvPicPr>
            <a:picLocks noChangeAspect="1"/>
          </p:cNvPicPr>
          <p:nvPr/>
        </p:nvPicPr>
        <p:blipFill>
          <a:blip r:embed="rId3"/>
          <a:stretch>
            <a:fillRect/>
          </a:stretch>
        </p:blipFill>
        <p:spPr>
          <a:xfrm>
            <a:off x="2623505" y="5108749"/>
            <a:ext cx="1635048" cy="1635048"/>
          </a:xfrm>
          <a:prstGeom prst="rect">
            <a:avLst/>
          </a:prstGeom>
        </p:spPr>
      </p:pic>
      <p:sp>
        <p:nvSpPr>
          <p:cNvPr id="26" name="TextBox 25">
            <a:extLst>
              <a:ext uri="{FF2B5EF4-FFF2-40B4-BE49-F238E27FC236}">
                <a16:creationId xmlns:a16="http://schemas.microsoft.com/office/drawing/2014/main" id="{B1F56F45-1CED-96D3-4D20-6EEA30C762C9}"/>
              </a:ext>
            </a:extLst>
          </p:cNvPr>
          <p:cNvSpPr txBox="1"/>
          <p:nvPr/>
        </p:nvSpPr>
        <p:spPr>
          <a:xfrm>
            <a:off x="8839755" y="4708713"/>
            <a:ext cx="1684421" cy="307777"/>
          </a:xfrm>
          <a:prstGeom prst="rect">
            <a:avLst/>
          </a:prstGeom>
          <a:noFill/>
        </p:spPr>
        <p:txBody>
          <a:bodyPr wrap="square" lIns="0" tIns="0" rIns="0" bIns="0" rtlCol="0">
            <a:spAutoFit/>
          </a:bodyPr>
          <a:lstStyle/>
          <a:p>
            <a:pPr algn="ctr"/>
            <a:r>
              <a:rPr lang="en-US" sz="2000" dirty="0">
                <a:solidFill>
                  <a:schemeClr val="bg2"/>
                </a:solidFill>
              </a:rPr>
              <a:t>Applied Skills</a:t>
            </a:r>
          </a:p>
        </p:txBody>
      </p:sp>
      <p:sp>
        <p:nvSpPr>
          <p:cNvPr id="27" name="TextBox 26">
            <a:extLst>
              <a:ext uri="{FF2B5EF4-FFF2-40B4-BE49-F238E27FC236}">
                <a16:creationId xmlns:a16="http://schemas.microsoft.com/office/drawing/2014/main" id="{0CBFB128-F048-A2DA-1939-037175CFD587}"/>
              </a:ext>
            </a:extLst>
          </p:cNvPr>
          <p:cNvSpPr txBox="1"/>
          <p:nvPr/>
        </p:nvSpPr>
        <p:spPr>
          <a:xfrm>
            <a:off x="2623505" y="4708713"/>
            <a:ext cx="1635048" cy="307777"/>
          </a:xfrm>
          <a:prstGeom prst="rect">
            <a:avLst/>
          </a:prstGeom>
          <a:noFill/>
        </p:spPr>
        <p:txBody>
          <a:bodyPr wrap="square" lIns="0" tIns="0" rIns="0" bIns="0" rtlCol="0">
            <a:spAutoFit/>
          </a:bodyPr>
          <a:lstStyle/>
          <a:p>
            <a:pPr algn="ctr"/>
            <a:r>
              <a:rPr lang="en-US" sz="2000" dirty="0">
                <a:solidFill>
                  <a:schemeClr val="bg2"/>
                </a:solidFill>
              </a:rPr>
              <a:t>More labs</a:t>
            </a:r>
          </a:p>
        </p:txBody>
      </p:sp>
      <p:pic>
        <p:nvPicPr>
          <p:cNvPr id="29" name="Picture 28">
            <a:extLst>
              <a:ext uri="{FF2B5EF4-FFF2-40B4-BE49-F238E27FC236}">
                <a16:creationId xmlns:a16="http://schemas.microsoft.com/office/drawing/2014/main" id="{381CF152-18F8-7FD8-395D-54ACD9778DD3}"/>
              </a:ext>
            </a:extLst>
          </p:cNvPr>
          <p:cNvPicPr>
            <a:picLocks noChangeAspect="1"/>
          </p:cNvPicPr>
          <p:nvPr/>
        </p:nvPicPr>
        <p:blipFill>
          <a:blip r:embed="rId4"/>
          <a:stretch>
            <a:fillRect/>
          </a:stretch>
        </p:blipFill>
        <p:spPr>
          <a:xfrm>
            <a:off x="5743974" y="5078890"/>
            <a:ext cx="1635048" cy="1635048"/>
          </a:xfrm>
          <a:prstGeom prst="rect">
            <a:avLst/>
          </a:prstGeom>
        </p:spPr>
      </p:pic>
      <p:sp>
        <p:nvSpPr>
          <p:cNvPr id="30" name="TextBox 29">
            <a:extLst>
              <a:ext uri="{FF2B5EF4-FFF2-40B4-BE49-F238E27FC236}">
                <a16:creationId xmlns:a16="http://schemas.microsoft.com/office/drawing/2014/main" id="{1094F508-11F2-47B0-F05E-908F814B5C48}"/>
              </a:ext>
            </a:extLst>
          </p:cNvPr>
          <p:cNvSpPr txBox="1"/>
          <p:nvPr/>
        </p:nvSpPr>
        <p:spPr>
          <a:xfrm>
            <a:off x="5719287" y="4735095"/>
            <a:ext cx="1684421" cy="307777"/>
          </a:xfrm>
          <a:prstGeom prst="rect">
            <a:avLst/>
          </a:prstGeom>
          <a:noFill/>
        </p:spPr>
        <p:txBody>
          <a:bodyPr wrap="square" lIns="0" tIns="0" rIns="0" bIns="0" rtlCol="0">
            <a:spAutoFit/>
          </a:bodyPr>
          <a:lstStyle/>
          <a:p>
            <a:pPr algn="ctr"/>
            <a:r>
              <a:rPr lang="en-US" sz="2000" dirty="0">
                <a:solidFill>
                  <a:schemeClr val="bg2"/>
                </a:solidFill>
              </a:rPr>
              <a:t>Certs</a:t>
            </a:r>
          </a:p>
        </p:txBody>
      </p:sp>
    </p:spTree>
    <p:extLst>
      <p:ext uri="{BB962C8B-B14F-4D97-AF65-F5344CB8AC3E}">
        <p14:creationId xmlns:p14="http://schemas.microsoft.com/office/powerpoint/2010/main" val="258714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aphic 5">
            <a:extLst>
              <a:ext uri="{FF2B5EF4-FFF2-40B4-BE49-F238E27FC236}">
                <a16:creationId xmlns:a16="http://schemas.microsoft.com/office/drawing/2014/main" id="{118AF7F3-5FB4-E943-A92E-010410D2204D}"/>
              </a:ext>
            </a:extLst>
          </p:cNvPr>
          <p:cNvGrpSpPr/>
          <p:nvPr/>
        </p:nvGrpSpPr>
        <p:grpSpPr>
          <a:xfrm>
            <a:off x="656941" y="1412299"/>
            <a:ext cx="2183626" cy="1094105"/>
            <a:chOff x="587450" y="2711278"/>
            <a:chExt cx="3247665" cy="1627506"/>
          </a:xfrm>
          <a:gradFill>
            <a:gsLst>
              <a:gs pos="36000">
                <a:srgbClr val="D33244"/>
              </a:gs>
              <a:gs pos="85000">
                <a:srgbClr val="AC35AE"/>
              </a:gs>
            </a:gsLst>
            <a:lin ang="13200000" scaled="0"/>
          </a:gradFill>
        </p:grpSpPr>
        <p:sp>
          <p:nvSpPr>
            <p:cNvPr id="5" name="Freeform: Shape 4">
              <a:extLst>
                <a:ext uri="{FF2B5EF4-FFF2-40B4-BE49-F238E27FC236}">
                  <a16:creationId xmlns:a16="http://schemas.microsoft.com/office/drawing/2014/main" id="{A839C0B4-AF65-3AF5-90B8-EFF06E30C7AB}"/>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33AAEDD6-FB20-6A4C-6D49-018415B37DC6}"/>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BD07A8D3-BFE4-0F78-B479-07DAAA39D57B}"/>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28BE943-E605-2685-1910-AB2D6C31A426}"/>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77C57D0C-6F8E-2F8A-96BE-63C298B26076}"/>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185208FB-C6C2-672E-3396-D42C04D2FB5B}"/>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B8EE5760-A84E-7DD6-3A58-C7F7873BFBF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32037D05-AA2E-8593-8CF7-E4AA3938E67E}"/>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8EA9843-5CD1-9A62-2CB4-7A98628CCA00}"/>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7C69B741-9B5C-EC8D-5B86-33B13D9A9ECA}"/>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C3BCB23D-2224-C86E-6DFA-103BC687B6A4}"/>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A61220B-3297-AF07-80E4-0622B8CB5088}"/>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EDC8AA1-3F39-858A-1E42-03359C7BBAF0}"/>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6EAC29D1-D7C8-19F3-FD45-C2A807B69951}"/>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2D60679F-C1EC-3375-CA50-97D085E9F134}"/>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B0FA2488-EE7A-20EE-9C45-623DBDD57734}"/>
              </a:ext>
            </a:extLst>
          </p:cNvPr>
          <p:cNvSpPr txBox="1"/>
          <p:nvPr/>
        </p:nvSpPr>
        <p:spPr>
          <a:xfrm>
            <a:off x="656941" y="1098524"/>
            <a:ext cx="346122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AC35AE"/>
                    </a:gs>
                    <a:gs pos="49000">
                      <a:srgbClr val="B63494"/>
                    </a:gs>
                    <a:gs pos="72000">
                      <a:srgbClr val="C63368"/>
                    </a:gs>
                    <a:gs pos="100000">
                      <a:srgbClr val="D33244"/>
                    </a:gs>
                  </a:gsLst>
                  <a:lin ang="18600000" scaled="0"/>
                </a:gradFill>
                <a:effectLst/>
                <a:uLnTx/>
                <a:uFillTx/>
                <a:latin typeface="Segoe UI Semibold"/>
                <a:ea typeface="+mn-ea"/>
                <a:cs typeface="+mn-cs"/>
              </a:rPr>
              <a:t>Microsoft Security at </a:t>
            </a:r>
          </a:p>
        </p:txBody>
      </p:sp>
      <p:sp>
        <p:nvSpPr>
          <p:cNvPr id="38" name="Title 1">
            <a:extLst>
              <a:ext uri="{FF2B5EF4-FFF2-40B4-BE49-F238E27FC236}">
                <a16:creationId xmlns:a16="http://schemas.microsoft.com/office/drawing/2014/main" id="{90420830-EB9B-A988-2708-43D1A393F2CF}"/>
              </a:ext>
            </a:extLst>
          </p:cNvPr>
          <p:cNvSpPr>
            <a:spLocks noGrp="1"/>
          </p:cNvSpPr>
          <p:nvPr>
            <p:ph type="title"/>
          </p:nvPr>
        </p:nvSpPr>
        <p:spPr>
          <a:xfrm>
            <a:off x="4304699" y="125467"/>
            <a:ext cx="6393702" cy="615553"/>
          </a:xfrm>
        </p:spPr>
        <p:txBody>
          <a:bodyPr/>
          <a:lstStyle/>
          <a:p>
            <a:pPr algn="ctr"/>
            <a:r>
              <a:rPr lang="en-US" dirty="0"/>
              <a:t>Today’s Schedule</a:t>
            </a:r>
          </a:p>
        </p:txBody>
      </p:sp>
      <p:graphicFrame>
        <p:nvGraphicFramePr>
          <p:cNvPr id="41" name="Table 40">
            <a:extLst>
              <a:ext uri="{FF2B5EF4-FFF2-40B4-BE49-F238E27FC236}">
                <a16:creationId xmlns:a16="http://schemas.microsoft.com/office/drawing/2014/main" id="{B859091D-C8A6-8EF8-0907-68058B90F03F}"/>
              </a:ext>
            </a:extLst>
          </p:cNvPr>
          <p:cNvGraphicFramePr>
            <a:graphicFrameLocks noGrp="1"/>
          </p:cNvGraphicFramePr>
          <p:nvPr>
            <p:extLst>
              <p:ext uri="{D42A27DB-BD31-4B8C-83A1-F6EECF244321}">
                <p14:modId xmlns:p14="http://schemas.microsoft.com/office/powerpoint/2010/main" val="3354121719"/>
              </p:ext>
            </p:extLst>
          </p:nvPr>
        </p:nvGraphicFramePr>
        <p:xfrm>
          <a:off x="3333358" y="856295"/>
          <a:ext cx="8542084" cy="5891727"/>
        </p:xfrm>
        <a:graphic>
          <a:graphicData uri="http://schemas.openxmlformats.org/drawingml/2006/table">
            <a:tbl>
              <a:tblPr firstRow="1" bandRow="1">
                <a:tableStyleId>{5C22544A-7EE6-4342-B048-85BDC9FD1C3A}</a:tableStyleId>
              </a:tblPr>
              <a:tblGrid>
                <a:gridCol w="2135521">
                  <a:extLst>
                    <a:ext uri="{9D8B030D-6E8A-4147-A177-3AD203B41FA5}">
                      <a16:colId xmlns:a16="http://schemas.microsoft.com/office/drawing/2014/main" val="933725528"/>
                    </a:ext>
                  </a:extLst>
                </a:gridCol>
                <a:gridCol w="2087418">
                  <a:extLst>
                    <a:ext uri="{9D8B030D-6E8A-4147-A177-3AD203B41FA5}">
                      <a16:colId xmlns:a16="http://schemas.microsoft.com/office/drawing/2014/main" val="3076367331"/>
                    </a:ext>
                  </a:extLst>
                </a:gridCol>
                <a:gridCol w="2183624">
                  <a:extLst>
                    <a:ext uri="{9D8B030D-6E8A-4147-A177-3AD203B41FA5}">
                      <a16:colId xmlns:a16="http://schemas.microsoft.com/office/drawing/2014/main" val="636526934"/>
                    </a:ext>
                  </a:extLst>
                </a:gridCol>
                <a:gridCol w="2135521">
                  <a:extLst>
                    <a:ext uri="{9D8B030D-6E8A-4147-A177-3AD203B41FA5}">
                      <a16:colId xmlns:a16="http://schemas.microsoft.com/office/drawing/2014/main" val="9305975"/>
                    </a:ext>
                  </a:extLst>
                </a:gridCol>
              </a:tblGrid>
              <a:tr h="188042">
                <a:tc>
                  <a:txBody>
                    <a:bodyPr/>
                    <a:lstStyle/>
                    <a:p>
                      <a:r>
                        <a:rPr lang="en-US" sz="1100" dirty="0">
                          <a:ln>
                            <a:noFill/>
                          </a:ln>
                        </a:rPr>
                        <a:t>Topic</a:t>
                      </a:r>
                    </a:p>
                  </a:txBody>
                  <a:tcPr/>
                </a:tc>
                <a:tc>
                  <a:txBody>
                    <a:bodyPr/>
                    <a:lstStyle/>
                    <a:p>
                      <a:r>
                        <a:rPr lang="en-US" sz="1100" dirty="0"/>
                        <a:t>Speakers</a:t>
                      </a:r>
                    </a:p>
                  </a:txBody>
                  <a:tcPr/>
                </a:tc>
                <a:tc>
                  <a:txBody>
                    <a:bodyPr/>
                    <a:lstStyle/>
                    <a:p>
                      <a:r>
                        <a:rPr lang="en-US" sz="1100" dirty="0"/>
                        <a:t>Length</a:t>
                      </a:r>
                    </a:p>
                  </a:txBody>
                  <a:tcPr/>
                </a:tc>
                <a:tc>
                  <a:txBody>
                    <a:bodyPr/>
                    <a:lstStyle/>
                    <a:p>
                      <a:r>
                        <a:rPr lang="en-US" sz="1100" dirty="0"/>
                        <a:t>Time (</a:t>
                      </a:r>
                      <a:r>
                        <a:rPr lang="en-US" sz="1100" dirty="0" err="1"/>
                        <a:t>approx</a:t>
                      </a:r>
                      <a:r>
                        <a:rPr lang="en-US" sz="1100" dirty="0"/>
                        <a:t>)</a:t>
                      </a:r>
                    </a:p>
                  </a:txBody>
                  <a:tcPr/>
                </a:tc>
                <a:extLst>
                  <a:ext uri="{0D108BD9-81ED-4DB2-BD59-A6C34878D82A}">
                    <a16:rowId xmlns:a16="http://schemas.microsoft.com/office/drawing/2014/main" val="1079773697"/>
                  </a:ext>
                </a:extLst>
              </a:tr>
              <a:tr h="240984">
                <a:tc>
                  <a:txBody>
                    <a:bodyPr/>
                    <a:lstStyle/>
                    <a:p>
                      <a:r>
                        <a:rPr lang="en-US" sz="1100" dirty="0"/>
                        <a:t>Intro</a:t>
                      </a:r>
                    </a:p>
                  </a:txBody>
                  <a:tcPr/>
                </a:tc>
                <a:tc>
                  <a:txBody>
                    <a:bodyPr/>
                    <a:lstStyle/>
                    <a:p>
                      <a:r>
                        <a:rPr lang="en-US" sz="1100" dirty="0"/>
                        <a:t>Rod Trent</a:t>
                      </a:r>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2084159269"/>
                  </a:ext>
                </a:extLst>
              </a:tr>
              <a:tr h="240984">
                <a:tc>
                  <a:txBody>
                    <a:bodyPr/>
                    <a:lstStyle/>
                    <a:p>
                      <a:r>
                        <a:rPr lang="en-US" sz="1100" b="1" dirty="0"/>
                        <a:t>Entra</a:t>
                      </a:r>
                    </a:p>
                  </a:txBody>
                  <a:tcPr/>
                </a:tc>
                <a:tc>
                  <a:txBody>
                    <a:bodyPr/>
                    <a:lstStyle/>
                    <a:p>
                      <a:endParaRPr lang="en-US" sz="1100" dirty="0"/>
                    </a:p>
                  </a:txBody>
                  <a:tcPr/>
                </a:tc>
                <a:tc>
                  <a:txBody>
                    <a:bodyPr/>
                    <a:lstStyle/>
                    <a:p>
                      <a:endParaRPr lang="en-US" sz="1100" dirty="0"/>
                    </a:p>
                  </a:txBody>
                  <a:tcPr/>
                </a:tc>
                <a:tc>
                  <a:txBody>
                    <a:bodyPr/>
                    <a:lstStyle/>
                    <a:p>
                      <a:r>
                        <a:rPr lang="en-US" sz="1100" dirty="0"/>
                        <a:t>1 PM</a:t>
                      </a:r>
                    </a:p>
                  </a:txBody>
                  <a:tcPr/>
                </a:tc>
                <a:extLst>
                  <a:ext uri="{0D108BD9-81ED-4DB2-BD59-A6C34878D82A}">
                    <a16:rowId xmlns:a16="http://schemas.microsoft.com/office/drawing/2014/main" val="1960915025"/>
                  </a:ext>
                </a:extLst>
              </a:tr>
              <a:tr h="396915">
                <a:tc>
                  <a:txBody>
                    <a:bodyPr/>
                    <a:lstStyle/>
                    <a:p>
                      <a:r>
                        <a:rPr lang="en-US" sz="1100" dirty="0"/>
                        <a:t>    Discussion</a:t>
                      </a:r>
                    </a:p>
                  </a:txBody>
                  <a:tcPr/>
                </a:tc>
                <a:tc>
                  <a:txBody>
                    <a:bodyPr/>
                    <a:lstStyle/>
                    <a:p>
                      <a:r>
                        <a:rPr lang="en-US" sz="1100" dirty="0"/>
                        <a:t>Janice Ricketts, David Hoerster</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2285623973"/>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45 minutes</a:t>
                      </a:r>
                    </a:p>
                  </a:txBody>
                  <a:tcPr/>
                </a:tc>
                <a:tc>
                  <a:txBody>
                    <a:bodyPr/>
                    <a:lstStyle/>
                    <a:p>
                      <a:endParaRPr lang="en-US" sz="1100" dirty="0"/>
                    </a:p>
                  </a:txBody>
                  <a:tcPr/>
                </a:tc>
                <a:extLst>
                  <a:ext uri="{0D108BD9-81ED-4DB2-BD59-A6C34878D82A}">
                    <a16:rowId xmlns:a16="http://schemas.microsoft.com/office/drawing/2014/main" val="1226341210"/>
                  </a:ext>
                </a:extLst>
              </a:tr>
              <a:tr h="240984">
                <a:tc>
                  <a:txBody>
                    <a:bodyPr/>
                    <a:lstStyle/>
                    <a:p>
                      <a:r>
                        <a:rPr lang="en-US" sz="1100" dirty="0"/>
                        <a:t>Break</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670392076"/>
                  </a:ext>
                </a:extLst>
              </a:tr>
              <a:tr h="240984">
                <a:tc>
                  <a:txBody>
                    <a:bodyPr/>
                    <a:lstStyle/>
                    <a:p>
                      <a:r>
                        <a:rPr lang="en-US" sz="1100" b="1" dirty="0"/>
                        <a:t>Purview</a:t>
                      </a:r>
                    </a:p>
                  </a:txBody>
                  <a:tcPr/>
                </a:tc>
                <a:tc>
                  <a:txBody>
                    <a:bodyPr/>
                    <a:lstStyle/>
                    <a:p>
                      <a:endParaRPr lang="en-US" sz="1100" dirty="0"/>
                    </a:p>
                  </a:txBody>
                  <a:tcPr/>
                </a:tc>
                <a:tc>
                  <a:txBody>
                    <a:bodyPr/>
                    <a:lstStyle/>
                    <a:p>
                      <a:endParaRPr lang="en-US" sz="1100" dirty="0"/>
                    </a:p>
                  </a:txBody>
                  <a:tcPr/>
                </a:tc>
                <a:tc>
                  <a:txBody>
                    <a:bodyPr/>
                    <a:lstStyle/>
                    <a:p>
                      <a:r>
                        <a:rPr lang="en-US" sz="1100" dirty="0"/>
                        <a:t>2:30 PM</a:t>
                      </a:r>
                    </a:p>
                  </a:txBody>
                  <a:tcPr/>
                </a:tc>
                <a:extLst>
                  <a:ext uri="{0D108BD9-81ED-4DB2-BD59-A6C34878D82A}">
                    <a16:rowId xmlns:a16="http://schemas.microsoft.com/office/drawing/2014/main" val="1136509193"/>
                  </a:ext>
                </a:extLst>
              </a:tr>
              <a:tr h="240984">
                <a:tc>
                  <a:txBody>
                    <a:bodyPr/>
                    <a:lstStyle/>
                    <a:p>
                      <a:r>
                        <a:rPr lang="en-US" sz="1100" dirty="0"/>
                        <a:t>    Discussion</a:t>
                      </a:r>
                    </a:p>
                  </a:txBody>
                  <a:tcPr/>
                </a:tc>
                <a:tc>
                  <a:txBody>
                    <a:bodyPr/>
                    <a:lstStyle/>
                    <a:p>
                      <a:r>
                        <a:rPr lang="en-US" sz="1100" dirty="0"/>
                        <a:t>Sarah Young, Rod Trent, Edward Walton</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104794960"/>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45 minutes</a:t>
                      </a:r>
                    </a:p>
                  </a:txBody>
                  <a:tcPr/>
                </a:tc>
                <a:tc>
                  <a:txBody>
                    <a:bodyPr/>
                    <a:lstStyle/>
                    <a:p>
                      <a:endParaRPr lang="en-US" sz="1100" dirty="0"/>
                    </a:p>
                  </a:txBody>
                  <a:tcPr/>
                </a:tc>
                <a:extLst>
                  <a:ext uri="{0D108BD9-81ED-4DB2-BD59-A6C34878D82A}">
                    <a16:rowId xmlns:a16="http://schemas.microsoft.com/office/drawing/2014/main" val="1796043387"/>
                  </a:ext>
                </a:extLst>
              </a:tr>
              <a:tr h="3969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Break</a:t>
                      </a:r>
                    </a:p>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3977518998"/>
                  </a:ext>
                </a:extLst>
              </a:tr>
              <a:tr h="240984">
                <a:tc>
                  <a:txBody>
                    <a:bodyPr/>
                    <a:lstStyle/>
                    <a:p>
                      <a:r>
                        <a:rPr lang="en-US" sz="1100" b="1" dirty="0"/>
                        <a:t>Defender for Cloud</a:t>
                      </a:r>
                    </a:p>
                  </a:txBody>
                  <a:tcPr/>
                </a:tc>
                <a:tc>
                  <a:txBody>
                    <a:bodyPr/>
                    <a:lstStyle/>
                    <a:p>
                      <a:endParaRPr lang="en-US" sz="1100" dirty="0"/>
                    </a:p>
                  </a:txBody>
                  <a:tcPr/>
                </a:tc>
                <a:tc>
                  <a:txBody>
                    <a:bodyPr/>
                    <a:lstStyle/>
                    <a:p>
                      <a:endParaRPr lang="en-US" sz="1100" dirty="0"/>
                    </a:p>
                  </a:txBody>
                  <a:tcPr/>
                </a:tc>
                <a:tc>
                  <a:txBody>
                    <a:bodyPr/>
                    <a:lstStyle/>
                    <a:p>
                      <a:r>
                        <a:rPr lang="en-US" sz="1100" dirty="0"/>
                        <a:t>4:00 PM</a:t>
                      </a:r>
                    </a:p>
                  </a:txBody>
                  <a:tcPr/>
                </a:tc>
                <a:extLst>
                  <a:ext uri="{0D108BD9-81ED-4DB2-BD59-A6C34878D82A}">
                    <a16:rowId xmlns:a16="http://schemas.microsoft.com/office/drawing/2014/main" val="2139923752"/>
                  </a:ext>
                </a:extLst>
              </a:tr>
              <a:tr h="552846">
                <a:tc>
                  <a:txBody>
                    <a:bodyPr/>
                    <a:lstStyle/>
                    <a:p>
                      <a:r>
                        <a:rPr lang="en-US" sz="1100" dirty="0"/>
                        <a:t>    Discussion</a:t>
                      </a:r>
                    </a:p>
                  </a:txBody>
                  <a:tcPr/>
                </a:tc>
                <a:tc>
                  <a:txBody>
                    <a:bodyPr/>
                    <a:lstStyle/>
                    <a:p>
                      <a:r>
                        <a:rPr lang="en-US" sz="1100" dirty="0"/>
                        <a:t>Alex Steele, Fernanda Vela</a:t>
                      </a:r>
                    </a:p>
                  </a:txBody>
                  <a:tcPr/>
                </a:tc>
                <a:tc>
                  <a:txBody>
                    <a:bodyPr/>
                    <a:lstStyle/>
                    <a:p>
                      <a:r>
                        <a:rPr lang="en-US" sz="1100" dirty="0"/>
                        <a:t>20 minutes</a:t>
                      </a:r>
                    </a:p>
                  </a:txBody>
                  <a:tcPr/>
                </a:tc>
                <a:tc>
                  <a:txBody>
                    <a:bodyPr/>
                    <a:lstStyle/>
                    <a:p>
                      <a:endParaRPr lang="en-US" sz="1100" dirty="0"/>
                    </a:p>
                  </a:txBody>
                  <a:tcPr/>
                </a:tc>
                <a:extLst>
                  <a:ext uri="{0D108BD9-81ED-4DB2-BD59-A6C34878D82A}">
                    <a16:rowId xmlns:a16="http://schemas.microsoft.com/office/drawing/2014/main" val="516647390"/>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25 minutes</a:t>
                      </a:r>
                    </a:p>
                  </a:txBody>
                  <a:tcPr/>
                </a:tc>
                <a:tc>
                  <a:txBody>
                    <a:bodyPr/>
                    <a:lstStyle/>
                    <a:p>
                      <a:endParaRPr lang="en-US" sz="1100" dirty="0"/>
                    </a:p>
                  </a:txBody>
                  <a:tcPr/>
                </a:tc>
                <a:extLst>
                  <a:ext uri="{0D108BD9-81ED-4DB2-BD59-A6C34878D82A}">
                    <a16:rowId xmlns:a16="http://schemas.microsoft.com/office/drawing/2014/main" val="519495802"/>
                  </a:ext>
                </a:extLst>
              </a:tr>
              <a:tr h="3969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Break</a:t>
                      </a:r>
                    </a:p>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264679136"/>
                  </a:ext>
                </a:extLst>
              </a:tr>
              <a:tr h="240984">
                <a:tc>
                  <a:txBody>
                    <a:bodyPr/>
                    <a:lstStyle/>
                    <a:p>
                      <a:r>
                        <a:rPr lang="en-US" sz="1100" b="1" dirty="0"/>
                        <a:t>Microsoft Sentinel</a:t>
                      </a:r>
                    </a:p>
                  </a:txBody>
                  <a:tcPr/>
                </a:tc>
                <a:tc>
                  <a:txBody>
                    <a:bodyPr/>
                    <a:lstStyle/>
                    <a:p>
                      <a:endParaRPr lang="en-US" sz="1100" dirty="0"/>
                    </a:p>
                  </a:txBody>
                  <a:tcPr/>
                </a:tc>
                <a:tc>
                  <a:txBody>
                    <a:bodyPr/>
                    <a:lstStyle/>
                    <a:p>
                      <a:endParaRPr lang="en-US" sz="1100" dirty="0"/>
                    </a:p>
                  </a:txBody>
                  <a:tcPr/>
                </a:tc>
                <a:tc>
                  <a:txBody>
                    <a:bodyPr/>
                    <a:lstStyle/>
                    <a:p>
                      <a:r>
                        <a:rPr lang="en-US" sz="1100"/>
                        <a:t>5:00 </a:t>
                      </a:r>
                      <a:r>
                        <a:rPr lang="en-US" sz="1100" dirty="0"/>
                        <a:t>PM</a:t>
                      </a:r>
                    </a:p>
                  </a:txBody>
                  <a:tcPr/>
                </a:tc>
                <a:extLst>
                  <a:ext uri="{0D108BD9-81ED-4DB2-BD59-A6C34878D82A}">
                    <a16:rowId xmlns:a16="http://schemas.microsoft.com/office/drawing/2014/main" val="796330300"/>
                  </a:ext>
                </a:extLst>
              </a:tr>
              <a:tr h="552846">
                <a:tc>
                  <a:txBody>
                    <a:bodyPr/>
                    <a:lstStyle/>
                    <a:p>
                      <a:r>
                        <a:rPr lang="en-US" sz="1100" dirty="0"/>
                        <a:t>    Discussion</a:t>
                      </a:r>
                    </a:p>
                  </a:txBody>
                  <a:tcPr/>
                </a:tc>
                <a:tc>
                  <a:txBody>
                    <a:bodyPr/>
                    <a:lstStyle/>
                    <a:p>
                      <a:r>
                        <a:rPr lang="en-US" sz="1100" dirty="0"/>
                        <a:t>Beth Bischoff, </a:t>
                      </a:r>
                      <a:r>
                        <a:rPr lang="en-US" sz="1100" dirty="0" err="1"/>
                        <a:t>Kerinne</a:t>
                      </a:r>
                      <a:r>
                        <a:rPr lang="en-US" sz="1100" dirty="0"/>
                        <a:t> Browne</a:t>
                      </a:r>
                    </a:p>
                  </a:txBody>
                  <a:tcPr/>
                </a:tc>
                <a:tc>
                  <a:txBody>
                    <a:bodyPr/>
                    <a:lstStyle/>
                    <a:p>
                      <a:r>
                        <a:rPr lang="en-US" sz="1100" dirty="0"/>
                        <a:t>30-40 minutes</a:t>
                      </a:r>
                    </a:p>
                  </a:txBody>
                  <a:tcPr/>
                </a:tc>
                <a:tc>
                  <a:txBody>
                    <a:bodyPr/>
                    <a:lstStyle/>
                    <a:p>
                      <a:endParaRPr lang="en-US" sz="1100" dirty="0"/>
                    </a:p>
                  </a:txBody>
                  <a:tcPr/>
                </a:tc>
                <a:extLst>
                  <a:ext uri="{0D108BD9-81ED-4DB2-BD59-A6C34878D82A}">
                    <a16:rowId xmlns:a16="http://schemas.microsoft.com/office/drawing/2014/main" val="3141081543"/>
                  </a:ext>
                </a:extLst>
              </a:tr>
              <a:tr h="240984">
                <a:tc>
                  <a:txBody>
                    <a:bodyPr/>
                    <a:lstStyle/>
                    <a:p>
                      <a:r>
                        <a:rPr lang="en-US" sz="1100" dirty="0"/>
                        <a:t>    Lab</a:t>
                      </a:r>
                    </a:p>
                  </a:txBody>
                  <a:tcPr/>
                </a:tc>
                <a:tc>
                  <a:txBody>
                    <a:bodyPr/>
                    <a:lstStyle/>
                    <a:p>
                      <a:endParaRPr lang="en-US" sz="1100" dirty="0"/>
                    </a:p>
                  </a:txBody>
                  <a:tcPr/>
                </a:tc>
                <a:tc>
                  <a:txBody>
                    <a:bodyPr/>
                    <a:lstStyle/>
                    <a:p>
                      <a:r>
                        <a:rPr lang="en-US" sz="1100" dirty="0"/>
                        <a:t>40 minutes</a:t>
                      </a:r>
                    </a:p>
                  </a:txBody>
                  <a:tcPr/>
                </a:tc>
                <a:tc>
                  <a:txBody>
                    <a:bodyPr/>
                    <a:lstStyle/>
                    <a:p>
                      <a:endParaRPr lang="en-US" sz="1100" dirty="0"/>
                    </a:p>
                  </a:txBody>
                  <a:tcPr/>
                </a:tc>
                <a:extLst>
                  <a:ext uri="{0D108BD9-81ED-4DB2-BD59-A6C34878D82A}">
                    <a16:rowId xmlns:a16="http://schemas.microsoft.com/office/drawing/2014/main" val="1316121591"/>
                  </a:ext>
                </a:extLst>
              </a:tr>
              <a:tr h="240984">
                <a:tc>
                  <a:txBody>
                    <a:bodyPr/>
                    <a:lstStyle/>
                    <a:p>
                      <a:r>
                        <a:rPr lang="en-US" sz="1100" dirty="0"/>
                        <a:t>Close</a:t>
                      </a:r>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337071437"/>
                  </a:ext>
                </a:extLst>
              </a:tr>
            </a:tbl>
          </a:graphicData>
        </a:graphic>
      </p:graphicFrame>
      <p:sp>
        <p:nvSpPr>
          <p:cNvPr id="42" name="TextBox 41">
            <a:extLst>
              <a:ext uri="{FF2B5EF4-FFF2-40B4-BE49-F238E27FC236}">
                <a16:creationId xmlns:a16="http://schemas.microsoft.com/office/drawing/2014/main" id="{1CCB4AA6-2AED-823A-BCD3-693248C6D6C4}"/>
              </a:ext>
            </a:extLst>
          </p:cNvPr>
          <p:cNvSpPr txBox="1"/>
          <p:nvPr/>
        </p:nvSpPr>
        <p:spPr>
          <a:xfrm>
            <a:off x="509248" y="2472484"/>
            <a:ext cx="721783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November 14th,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1pm to 6pm PST</a:t>
            </a:r>
          </a:p>
        </p:txBody>
      </p:sp>
    </p:spTree>
    <p:extLst>
      <p:ext uri="{BB962C8B-B14F-4D97-AF65-F5344CB8AC3E}">
        <p14:creationId xmlns:p14="http://schemas.microsoft.com/office/powerpoint/2010/main" val="281435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0.xml><?xml version="1.0" encoding="utf-8"?>
<a:theme xmlns:a="http://schemas.openxmlformats.org/drawingml/2006/main" name="3_WHITE TEMPLATE">
  <a:themeElements>
    <a:clrScheme name="MS Brand">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0000FF"/>
      </a:hlink>
      <a:folHlink>
        <a:srgbClr val="80008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 Team Template" id="{0DB5278D-5B38-4F38-A006-B2BE7AF83845}" vid="{4EEF15D9-E42F-47C6-BF1A-9668B7F35F94}"/>
    </a:ext>
  </a:extLst>
</a:theme>
</file>

<file path=ppt/theme/theme1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2.xml><?xml version="1.0" encoding="utf-8"?>
<a:theme xmlns:a="http://schemas.openxmlformats.org/drawingml/2006/main" name="7_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WIP" id="{6B261746-438D-4F64-806F-33FBA6F42F01}" vid="{C609E57E-CAB1-43FA-8FED-A9A9F5E4F1E0}"/>
    </a:ext>
  </a:extLst>
</a:theme>
</file>

<file path=ppt/theme/theme13.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Hat Walking Deck 2021" id="{3D0B5E02-B3B1-46E8-8A16-A990E4618333}" vid="{5120E8FC-E3BA-41C9-9C36-CBB131838546}"/>
    </a:ext>
  </a:extLst>
</a:theme>
</file>

<file path=ppt/theme/theme3.xml><?xml version="1.0" encoding="utf-8"?>
<a:theme xmlns:a="http://schemas.openxmlformats.org/drawingml/2006/main" name="1_9-52020_Envisio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ESC PM Normalization Walking Deck" id="{CA907DB0-1C4C-4A27-812F-A1003795DC19}" vid="{2FC72DCF-25BB-4681-A2C6-97F1CC212332}"/>
    </a:ext>
  </a:extLst>
</a:theme>
</file>

<file path=ppt/theme/theme4.xml><?xml version="1.0" encoding="utf-8"?>
<a:theme xmlns:a="http://schemas.openxmlformats.org/drawingml/2006/main" name="8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7.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27BEA4A7-067B-4DC6-8929-DAB0D57F843C}"/>
    </a:ext>
  </a:extLst>
</a:theme>
</file>

<file path=ppt/theme/theme8.xml><?xml version="1.0" encoding="utf-8"?>
<a:theme xmlns:a="http://schemas.openxmlformats.org/drawingml/2006/main" name="Microsoft Ignite 2/3 Template Light">
  <a:themeElements>
    <a:clrScheme name="Custom 154">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two thirds Event-template.potx" id="{0E12BE5D-F26B-4B3C-BB0D-1FE0A79CF9DA}" vid="{075C4F09-0E7C-4779-B9EF-05BDCD82932B}"/>
    </a:ext>
  </a:extLst>
</a:theme>
</file>

<file path=ppt/theme/theme9.xml><?xml version="1.0" encoding="utf-8"?>
<a:theme xmlns:a="http://schemas.openxmlformats.org/drawingml/2006/main" name="1_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27BEA4A7-067B-4DC6-8929-DAB0D57F843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7cb3c47-cef1-464a-a7cf-2b0b9b579e2f">
      <UserInfo>
        <DisplayName>Cheryl Bae</DisplayName>
        <AccountId>1364</AccountId>
        <AccountType/>
      </UserInfo>
      <UserInfo>
        <DisplayName>Misha Sokolnikov</DisplayName>
        <AccountId>1475</AccountId>
        <AccountType/>
      </UserInfo>
      <UserInfo>
        <DisplayName>Kasia Kaplinska</DisplayName>
        <AccountId>47</AccountId>
        <AccountType/>
      </UserInfo>
      <UserInfo>
        <DisplayName>Michael Browning</DisplayName>
        <AccountId>941</AccountId>
        <AccountType/>
      </UserInfo>
      <UserInfo>
        <DisplayName>Mykaela Gardner (SWIFT GROUP INC)</DisplayName>
        <AccountId>433</AccountId>
        <AccountType/>
      </UserInfo>
      <UserInfo>
        <DisplayName>Rani Lofstrom</DisplayName>
        <AccountId>160</AccountId>
        <AccountType/>
      </UserInfo>
      <UserInfo>
        <DisplayName>Jessica Afeku</DisplayName>
        <AccountId>6</AccountId>
        <AccountType/>
      </UserInfo>
      <UserInfo>
        <DisplayName>Benjamin Lim</DisplayName>
        <AccountId>2816</AccountId>
        <AccountType/>
      </UserInfo>
      <UserInfo>
        <DisplayName>Sean Cahill</DisplayName>
        <AccountId>3049</AccountId>
        <AccountType/>
      </UserInfo>
      <UserInfo>
        <DisplayName>Elisa Lippincott</DisplayName>
        <AccountId>1992</AccountId>
        <AccountType/>
      </UserInfo>
      <UserInfo>
        <DisplayName>Lizzie Heinze</DisplayName>
        <AccountId>2087</AccountId>
        <AccountType/>
      </UserInfo>
      <UserInfo>
        <DisplayName>Kathleen Lavallee</DisplayName>
        <AccountId>1884</AccountId>
        <AccountType/>
      </UserInfo>
      <UserInfo>
        <DisplayName>Olivia Daniels</DisplayName>
        <AccountId>2026</AccountId>
        <AccountType/>
      </UserInfo>
      <UserInfo>
        <DisplayName>Mia Reyes (SHE/HER)</DisplayName>
        <AccountId>2027</AccountId>
        <AccountType/>
      </UserInfo>
      <UserInfo>
        <DisplayName>Kirsten Soelling</DisplayName>
        <AccountId>637</AccountId>
        <AccountType/>
      </UserInfo>
    </SharedWithUsers>
    <_ip_UnifiedCompliancePolicyUIAction xmlns="http://schemas.microsoft.com/sharepoint/v3" xsi:nil="true"/>
    <lcf76f155ced4ddcb4097134ff3c332f xmlns="9bfaa6c2-4f82-4c95-8d98-ed3906583199">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F3E3F04348574BB707C6C726EF8E00" ma:contentTypeVersion="21" ma:contentTypeDescription="Create a new document." ma:contentTypeScope="" ma:versionID="6fee57f53e30830d9d542888ae0233f9">
  <xsd:schema xmlns:xsd="http://www.w3.org/2001/XMLSchema" xmlns:xs="http://www.w3.org/2001/XMLSchema" xmlns:p="http://schemas.microsoft.com/office/2006/metadata/properties" xmlns:ns1="http://schemas.microsoft.com/sharepoint/v3" xmlns:ns2="9bfaa6c2-4f82-4c95-8d98-ed3906583199" xmlns:ns3="87cb3c47-cef1-464a-a7cf-2b0b9b579e2f" xmlns:ns4="230e9df3-be65-4c73-a93b-d1236ebd677e" targetNamespace="http://schemas.microsoft.com/office/2006/metadata/properties" ma:root="true" ma:fieldsID="aeafac47b99a66b42b9223162cb2ef01" ns1:_="" ns2:_="" ns3:_="" ns4:_="">
    <xsd:import namespace="http://schemas.microsoft.com/sharepoint/v3"/>
    <xsd:import namespace="9bfaa6c2-4f82-4c95-8d98-ed3906583199"/>
    <xsd:import namespace="87cb3c47-cef1-464a-a7cf-2b0b9b579e2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faa6c2-4f82-4c95-8d98-ed39065831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4" nillable="true" ma:displayName="Location"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cb3c47-cef1-464a-a7cf-2b0b9b579e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08b6029-b8c6-4c11-a808-e2fd3459e293}" ma:internalName="TaxCatchAll" ma:showField="CatchAllData" ma:web="87cb3c47-cef1-464a-a7cf-2b0b9b579e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9F057E-E36E-4BDD-AEE9-52FCF03A6405}">
  <ds:schemaRefs>
    <ds:schemaRef ds:uri="230e9df3-be65-4c73-a93b-d1236ebd677e"/>
    <ds:schemaRef ds:uri="87cb3c47-cef1-464a-a7cf-2b0b9b579e2f"/>
    <ds:schemaRef ds:uri="9bfaa6c2-4f82-4c95-8d98-ed390658319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C83F7F2-B5BC-4598-AD03-BAE9CA59D97B}">
  <ds:schemaRefs>
    <ds:schemaRef ds:uri="http://schemas.microsoft.com/sharepoint/v3/contenttype/forms"/>
  </ds:schemaRefs>
</ds:datastoreItem>
</file>

<file path=customXml/itemProps3.xml><?xml version="1.0" encoding="utf-8"?>
<ds:datastoreItem xmlns:ds="http://schemas.openxmlformats.org/officeDocument/2006/customXml" ds:itemID="{16837358-0859-4013-BCDD-B8BE789E76FF}">
  <ds:schemaRefs>
    <ds:schemaRef ds:uri="230e9df3-be65-4c73-a93b-d1236ebd677e"/>
    <ds:schemaRef ds:uri="87cb3c47-cef1-464a-a7cf-2b0b9b579e2f"/>
    <ds:schemaRef ds:uri="9bfaa6c2-4f82-4c95-8d98-ed39065831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70</TotalTime>
  <Words>383</Words>
  <Application>Microsoft Office PowerPoint</Application>
  <PresentationFormat>Widescreen</PresentationFormat>
  <Paragraphs>111</Paragraphs>
  <Slides>6</Slides>
  <Notes>0</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6</vt:i4>
      </vt:variant>
    </vt:vector>
  </HeadingPairs>
  <TitlesOfParts>
    <vt:vector size="26" baseType="lpstr">
      <vt:lpstr>Arial</vt:lpstr>
      <vt:lpstr>Calibri</vt:lpstr>
      <vt:lpstr>Consolas</vt:lpstr>
      <vt:lpstr>Segoe UI</vt:lpstr>
      <vt:lpstr>Segoe UI Black</vt:lpstr>
      <vt:lpstr>Segoe UI Semibold</vt:lpstr>
      <vt:lpstr>Wingdings</vt:lpstr>
      <vt:lpstr>Microsoft Security template</vt:lpstr>
      <vt:lpstr>3_Microsoft Security template</vt:lpstr>
      <vt:lpstr>1_9-52020_Envision_White_Template</vt:lpstr>
      <vt:lpstr>8_White Template</vt:lpstr>
      <vt:lpstr>White Template</vt:lpstr>
      <vt:lpstr>1_White Template</vt:lpstr>
      <vt:lpstr>Microsoft Ignite 16:9 Template Light</vt:lpstr>
      <vt:lpstr>Microsoft Ignite 2/3 Template Light</vt:lpstr>
      <vt:lpstr>1_Microsoft Ignite 16:9 Template Light</vt:lpstr>
      <vt:lpstr>3_WHITE TEMPLATE</vt:lpstr>
      <vt:lpstr>9_White Template</vt:lpstr>
      <vt:lpstr>7_Microsoft Learn_Off-White Template</vt:lpstr>
      <vt:lpstr>2_White Template</vt:lpstr>
      <vt:lpstr>Raising your organization’s security posture with Microsoft’s cloud</vt:lpstr>
      <vt:lpstr>Today’s Schedule</vt:lpstr>
      <vt:lpstr>PowerPoint Presentation</vt:lpstr>
      <vt:lpstr>PowerPoint Presentation</vt:lpstr>
      <vt:lpstr>PowerPoint Presentation</vt:lpstr>
      <vt:lpstr>Today’s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Rod Trent</cp:lastModifiedBy>
  <cp:revision>1</cp:revision>
  <dcterms:created xsi:type="dcterms:W3CDTF">2023-06-26T17:48:00Z</dcterms:created>
  <dcterms:modified xsi:type="dcterms:W3CDTF">2023-11-14T20:04:05Z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0x01010033F3E3F04348574BB707C6C726EF8E00</vt:lpwstr>
  </property>
</Properties>
</file>